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Lst>
  <p:sldSz cy="5143500" cx="9144000"/>
  <p:notesSz cx="6858000" cy="9144000"/>
  <p:embeddedFontLst>
    <p:embeddedFont>
      <p:font typeface="Raleway"/>
      <p:regular r:id="rId62"/>
      <p:bold r:id="rId63"/>
      <p:italic r:id="rId64"/>
      <p:boldItalic r:id="rId65"/>
    </p:embeddedFont>
    <p:embeddedFont>
      <p:font typeface="Libre Franklin"/>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F5D42FD-7435-4E6F-A04A-41571D764E70}">
  <a:tblStyle styleId="{AF5D42FD-7435-4E6F-A04A-41571D764E70}"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912F5841-C66F-4018-8705-5D1659A9B290}" styleName="Table_1">
    <a:wholeTbl>
      <a:tcTxStyle b="off" i="off">
        <a:font>
          <a:latin typeface="Arial"/>
          <a:ea typeface="Arial"/>
          <a:cs typeface="Arial"/>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F7E9E6"/>
          </a:solidFill>
        </a:fill>
      </a:tcStyle>
    </a:wholeTbl>
    <a:band1H>
      <a:tcTxStyle/>
      <a:tcStyle>
        <a:fill>
          <a:solidFill>
            <a:srgbClr val="EED0CA"/>
          </a:solidFill>
        </a:fill>
      </a:tcStyle>
    </a:band1H>
    <a:band2H>
      <a:tcTxStyle/>
    </a:band2H>
    <a:band1V>
      <a:tcTxStyle/>
      <a:tcStyle>
        <a:fill>
          <a:solidFill>
            <a:srgbClr val="EED0CA"/>
          </a:solidFill>
        </a:fill>
      </a:tcStyle>
    </a:band1V>
    <a:band2V>
      <a:tcTxStyle/>
    </a:band2V>
    <a:lastCol>
      <a:tcTxStyle b="on" i="off">
        <a:font>
          <a:latin typeface="Arial"/>
          <a:ea typeface="Arial"/>
          <a:cs typeface="Arial"/>
        </a:font>
        <a:srgbClr val="FFFFFF"/>
      </a:tcTxStyle>
      <a:tcStyle>
        <a:fill>
          <a:solidFill>
            <a:srgbClr val="D15A12"/>
          </a:solidFill>
        </a:fill>
      </a:tcStyle>
    </a:lastCol>
    <a:firstCol>
      <a:tcTxStyle b="on" i="off">
        <a:font>
          <a:latin typeface="Arial"/>
          <a:ea typeface="Arial"/>
          <a:cs typeface="Arial"/>
        </a:font>
        <a:srgbClr val="FFFFFF"/>
      </a:tcTxStyle>
      <a:tcStyle>
        <a:fill>
          <a:solidFill>
            <a:srgbClr val="D15A12"/>
          </a:solidFill>
        </a:fill>
      </a:tcStyle>
    </a:firstCol>
    <a:lastRow>
      <a:tcTxStyle b="on" i="off">
        <a:font>
          <a:latin typeface="Arial"/>
          <a:ea typeface="Arial"/>
          <a:cs typeface="Arial"/>
        </a:font>
        <a:srgbClr val="FFFFFF"/>
      </a:tcTxStyle>
      <a:tcStyle>
        <a:tcBdr>
          <a:top>
            <a:ln cap="flat" cmpd="sng" w="38100">
              <a:solidFill>
                <a:srgbClr val="FFFFFF"/>
              </a:solidFill>
              <a:prstDash val="solid"/>
              <a:round/>
              <a:headEnd len="sm" w="sm" type="none"/>
              <a:tailEnd len="sm" w="sm" type="none"/>
            </a:ln>
          </a:top>
        </a:tcBdr>
        <a:fill>
          <a:solidFill>
            <a:srgbClr val="D15A12"/>
          </a:solidFill>
        </a:fill>
      </a:tcStyle>
    </a:lastRow>
    <a:seCell>
      <a:tcTxStyle/>
    </a:seCell>
    <a:swCell>
      <a:tcTxStyle/>
    </a:swCell>
    <a:firstRow>
      <a:tcTxStyle b="on" i="off">
        <a:font>
          <a:latin typeface="Arial"/>
          <a:ea typeface="Arial"/>
          <a:cs typeface="Arial"/>
        </a:font>
        <a:srgbClr val="FFFFFF"/>
      </a:tcTxStyle>
      <a:tcStyle>
        <a:tcBdr>
          <a:bottom>
            <a:ln cap="flat" cmpd="sng" w="38100">
              <a:solidFill>
                <a:srgbClr val="FFFFFF"/>
              </a:solidFill>
              <a:prstDash val="solid"/>
              <a:round/>
              <a:headEnd len="sm" w="sm" type="none"/>
              <a:tailEnd len="sm" w="sm" type="none"/>
            </a:ln>
          </a:bottom>
        </a:tcBdr>
        <a:fill>
          <a:solidFill>
            <a:srgbClr val="D15A12"/>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aleway-regular.fntdata"/><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Raleway-italic.fntdata"/><Relationship Id="rId63" Type="http://schemas.openxmlformats.org/officeDocument/2006/relationships/font" Target="fonts/Raleway-bold.fntdata"/><Relationship Id="rId22" Type="http://schemas.openxmlformats.org/officeDocument/2006/relationships/slide" Target="slides/slide16.xml"/><Relationship Id="rId66" Type="http://schemas.openxmlformats.org/officeDocument/2006/relationships/font" Target="fonts/LibreFranklin-regular.fntdata"/><Relationship Id="rId21" Type="http://schemas.openxmlformats.org/officeDocument/2006/relationships/slide" Target="slides/slide15.xml"/><Relationship Id="rId65" Type="http://schemas.openxmlformats.org/officeDocument/2006/relationships/font" Target="fonts/Raleway-boldItalic.fntdata"/><Relationship Id="rId24" Type="http://schemas.openxmlformats.org/officeDocument/2006/relationships/slide" Target="slides/slide18.xml"/><Relationship Id="rId68" Type="http://schemas.openxmlformats.org/officeDocument/2006/relationships/font" Target="fonts/LibreFranklin-italic.fntdata"/><Relationship Id="rId23" Type="http://schemas.openxmlformats.org/officeDocument/2006/relationships/slide" Target="slides/slide17.xml"/><Relationship Id="rId67" Type="http://schemas.openxmlformats.org/officeDocument/2006/relationships/font" Target="fonts/LibreFranklin-bold.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LibreFranklin-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f4ee2a89e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f4ee2a89e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bc1a017716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bc1a017716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High Level Languages apply some naming rules on the variables such as</a:t>
            </a:r>
            <a:endParaRPr/>
          </a:p>
          <a:p>
            <a:pPr indent="-146050" lvl="0" marL="165100" rtl="0" algn="l">
              <a:spcBef>
                <a:spcPts val="0"/>
              </a:spcBef>
              <a:spcAft>
                <a:spcPts val="0"/>
              </a:spcAft>
              <a:buClr>
                <a:srgbClr val="000000"/>
              </a:buClr>
              <a:buSzPts val="1100"/>
              <a:buChar char="•"/>
            </a:pPr>
            <a:r>
              <a:rPr lang="en"/>
              <a:t>The name can not have spaces</a:t>
            </a:r>
            <a:endParaRPr/>
          </a:p>
          <a:p>
            <a:pPr indent="-146050" lvl="0" marL="165100" rtl="0" algn="l">
              <a:spcBef>
                <a:spcPts val="0"/>
              </a:spcBef>
              <a:spcAft>
                <a:spcPts val="0"/>
              </a:spcAft>
              <a:buClr>
                <a:srgbClr val="000000"/>
              </a:buClr>
              <a:buSzPts val="1100"/>
              <a:buChar char="•"/>
            </a:pPr>
            <a:r>
              <a:rPr lang="en"/>
              <a:t>The name can not start with numbers</a:t>
            </a:r>
            <a:endParaRPr/>
          </a:p>
          <a:p>
            <a:pPr indent="-146050" lvl="0" marL="165100" rtl="0" algn="l">
              <a:spcBef>
                <a:spcPts val="0"/>
              </a:spcBef>
              <a:spcAft>
                <a:spcPts val="0"/>
              </a:spcAft>
              <a:buClr>
                <a:srgbClr val="000000"/>
              </a:buClr>
              <a:buSzPts val="1100"/>
              <a:buChar char="•"/>
            </a:pPr>
            <a:r>
              <a:rPr lang="en"/>
              <a:t>The name can not have any special character.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bc1a017716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bc1a017716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434343"/>
                </a:solidFill>
              </a:rPr>
              <a:t>These are some of the </a:t>
            </a:r>
            <a:r>
              <a:rPr b="1" lang="en">
                <a:solidFill>
                  <a:srgbClr val="D15A12"/>
                </a:solidFill>
              </a:rPr>
              <a:t>Valid</a:t>
            </a:r>
            <a:r>
              <a:rPr b="1" lang="en">
                <a:solidFill>
                  <a:srgbClr val="434343"/>
                </a:solidFill>
              </a:rPr>
              <a:t> names of the </a:t>
            </a:r>
            <a:r>
              <a:rPr b="1" lang="en">
                <a:solidFill>
                  <a:srgbClr val="D15A12"/>
                </a:solidFill>
              </a:rPr>
              <a:t>Variables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80e5d5cb9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80e5d5cb9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bc1a017716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bc1a017716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Broadly speaking, data can be divided into 3 types.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Numbers</a:t>
            </a:r>
            <a:endParaRPr/>
          </a:p>
          <a:p>
            <a:pPr indent="0" lvl="0" marL="0" rtl="0" algn="l">
              <a:spcBef>
                <a:spcPts val="0"/>
              </a:spcBef>
              <a:spcAft>
                <a:spcPts val="0"/>
              </a:spcAft>
              <a:buClr>
                <a:schemeClr val="dk1"/>
              </a:buClr>
              <a:buSzPts val="1100"/>
              <a:buFont typeface="Arial"/>
              <a:buNone/>
            </a:pPr>
            <a:r>
              <a:rPr lang="en">
                <a:solidFill>
                  <a:schemeClr val="dk1"/>
                </a:solidFill>
              </a:rPr>
              <a:t>Text</a:t>
            </a:r>
            <a:endParaRPr/>
          </a:p>
          <a:p>
            <a:pPr indent="0" lvl="0" marL="0" rtl="0" algn="l">
              <a:spcBef>
                <a:spcPts val="0"/>
              </a:spcBef>
              <a:spcAft>
                <a:spcPts val="0"/>
              </a:spcAft>
              <a:buNone/>
            </a:pPr>
            <a:r>
              <a:rPr lang="en"/>
              <a:t>Multimedia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Numbers are further classified into Integer, float and boolean</a:t>
            </a:r>
            <a:endParaRPr/>
          </a:p>
          <a:p>
            <a:pPr indent="0" lvl="0" marL="0" rtl="0" algn="l">
              <a:spcBef>
                <a:spcPts val="0"/>
              </a:spcBef>
              <a:spcAft>
                <a:spcPts val="0"/>
              </a:spcAft>
              <a:buNone/>
            </a:pPr>
            <a:r>
              <a:rPr lang="en"/>
              <a:t>Text is categorized into Character and String</a:t>
            </a:r>
            <a:endParaRPr/>
          </a:p>
          <a:p>
            <a:pPr indent="0" lvl="0" marL="0" rtl="0" algn="l">
              <a:spcBef>
                <a:spcPts val="0"/>
              </a:spcBef>
              <a:spcAft>
                <a:spcPts val="0"/>
              </a:spcAft>
              <a:buNone/>
            </a:pPr>
            <a:r>
              <a:rPr lang="en"/>
              <a:t>And Multimedia is divided into Image, audio and video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bc1a017716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bc1a017716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Broadly speaking, data can be divided into 3 types.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Numbers</a:t>
            </a:r>
            <a:endParaRPr/>
          </a:p>
          <a:p>
            <a:pPr indent="0" lvl="0" marL="0" rtl="0" algn="l">
              <a:spcBef>
                <a:spcPts val="0"/>
              </a:spcBef>
              <a:spcAft>
                <a:spcPts val="0"/>
              </a:spcAft>
              <a:buClr>
                <a:schemeClr val="dk1"/>
              </a:buClr>
              <a:buSzPts val="1100"/>
              <a:buFont typeface="Arial"/>
              <a:buNone/>
            </a:pPr>
            <a:r>
              <a:rPr lang="en">
                <a:solidFill>
                  <a:schemeClr val="dk1"/>
                </a:solidFill>
              </a:rPr>
              <a:t>Text</a:t>
            </a:r>
            <a:endParaRPr/>
          </a:p>
          <a:p>
            <a:pPr indent="0" lvl="0" marL="0" rtl="0" algn="l">
              <a:spcBef>
                <a:spcPts val="0"/>
              </a:spcBef>
              <a:spcAft>
                <a:spcPts val="0"/>
              </a:spcAft>
              <a:buNone/>
            </a:pPr>
            <a:r>
              <a:rPr lang="en"/>
              <a:t>Multimedia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Numbers are further classified into Integer, float and boolean</a:t>
            </a:r>
            <a:endParaRPr/>
          </a:p>
          <a:p>
            <a:pPr indent="0" lvl="0" marL="0" rtl="0" algn="l">
              <a:spcBef>
                <a:spcPts val="0"/>
              </a:spcBef>
              <a:spcAft>
                <a:spcPts val="0"/>
              </a:spcAft>
              <a:buNone/>
            </a:pPr>
            <a:r>
              <a:rPr lang="en"/>
              <a:t>Text is categorized into Character and String</a:t>
            </a:r>
            <a:endParaRPr/>
          </a:p>
          <a:p>
            <a:pPr indent="0" lvl="0" marL="0" rtl="0" algn="l">
              <a:spcBef>
                <a:spcPts val="0"/>
              </a:spcBef>
              <a:spcAft>
                <a:spcPts val="0"/>
              </a:spcAft>
              <a:buNone/>
            </a:pPr>
            <a:r>
              <a:rPr lang="en"/>
              <a:t>And Multimedia is divided into Image, audio and video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bc1a017716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bc1a017716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Apart from the name of the variable, we also have to inform the memory what kind of data we are going to save using these variables.</a:t>
            </a:r>
            <a:endParaRPr/>
          </a:p>
          <a:p>
            <a:pPr indent="0" lvl="0" marL="0" rtl="0" algn="l">
              <a:spcBef>
                <a:spcPts val="0"/>
              </a:spcBef>
              <a:spcAft>
                <a:spcPts val="0"/>
              </a:spcAft>
              <a:buNone/>
            </a:pPr>
            <a:r>
              <a:rPr lang="en"/>
              <a:t>Data can of in the form of integers, float point numbers, strings and so 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bc1a017716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bc1a017716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Apart from the name of the variable, we also have to inform the memory what kind of data we are going to save using these variables.</a:t>
            </a:r>
            <a:endParaRPr/>
          </a:p>
          <a:p>
            <a:pPr indent="0" lvl="0" marL="0" rtl="0" algn="l">
              <a:spcBef>
                <a:spcPts val="0"/>
              </a:spcBef>
              <a:spcAft>
                <a:spcPts val="0"/>
              </a:spcAft>
              <a:buNone/>
            </a:pPr>
            <a:r>
              <a:rPr lang="en"/>
              <a:t>Data can of in the form of integers, float point numbers, strings and so 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bc1a017716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bc1a017716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Natural Question arises why we need to inform memory that what kind of data we are going to save. There are two main Reasons for that.</a:t>
            </a:r>
            <a:endParaRPr/>
          </a:p>
          <a:p>
            <a:pPr indent="0" lvl="0" marL="0" rtl="0" algn="l">
              <a:lnSpc>
                <a:spcPct val="150000"/>
              </a:lnSpc>
              <a:spcBef>
                <a:spcPts val="0"/>
              </a:spcBef>
              <a:spcAft>
                <a:spcPts val="0"/>
              </a:spcAft>
              <a:buClr>
                <a:schemeClr val="dk1"/>
              </a:buClr>
              <a:buSzPts val="1100"/>
              <a:buFont typeface="Arial"/>
              <a:buNone/>
            </a:pPr>
            <a:r>
              <a:rPr b="1" lang="en">
                <a:solidFill>
                  <a:srgbClr val="434343"/>
                </a:solidFill>
              </a:rPr>
              <a:t>Number 1. To </a:t>
            </a:r>
            <a:r>
              <a:rPr b="1" lang="en">
                <a:solidFill>
                  <a:srgbClr val="D15A12"/>
                </a:solidFill>
              </a:rPr>
              <a:t>Adjust Size</a:t>
            </a:r>
            <a:r>
              <a:rPr b="1" lang="en">
                <a:solidFill>
                  <a:srgbClr val="434343"/>
                </a:solidFill>
              </a:rPr>
              <a:t> of Allocated Memory Cell</a:t>
            </a:r>
            <a:endParaRPr b="1">
              <a:solidFill>
                <a:srgbClr val="434343"/>
              </a:solidFill>
            </a:endParaRPr>
          </a:p>
          <a:p>
            <a:pPr indent="0" lvl="0" marL="0" rtl="0" algn="l">
              <a:lnSpc>
                <a:spcPct val="150000"/>
              </a:lnSpc>
              <a:spcBef>
                <a:spcPts val="0"/>
              </a:spcBef>
              <a:spcAft>
                <a:spcPts val="0"/>
              </a:spcAft>
              <a:buClr>
                <a:schemeClr val="dk1"/>
              </a:buClr>
              <a:buSzPts val="1100"/>
              <a:buFont typeface="Arial"/>
              <a:buNone/>
            </a:pPr>
            <a:r>
              <a:rPr b="1" lang="en">
                <a:solidFill>
                  <a:srgbClr val="434343"/>
                </a:solidFill>
              </a:rPr>
              <a:t>Number 2. To </a:t>
            </a:r>
            <a:r>
              <a:rPr b="1" lang="en">
                <a:solidFill>
                  <a:srgbClr val="D15A12"/>
                </a:solidFill>
              </a:rPr>
              <a:t>Check</a:t>
            </a:r>
            <a:r>
              <a:rPr b="1" lang="en">
                <a:solidFill>
                  <a:srgbClr val="434343"/>
                </a:solidFill>
              </a:rPr>
              <a:t> the Validity of the Operations</a:t>
            </a:r>
            <a:endParaRPr b="1">
              <a:solidFill>
                <a:srgbClr val="434343"/>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bc1a017716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bc1a017716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Natural Question arises why we need to inform memory that what kind of data we are going to save. There are two main Reasons for that.</a:t>
            </a:r>
            <a:endParaRPr/>
          </a:p>
          <a:p>
            <a:pPr indent="0" lvl="0" marL="0" rtl="0" algn="l">
              <a:lnSpc>
                <a:spcPct val="150000"/>
              </a:lnSpc>
              <a:spcBef>
                <a:spcPts val="0"/>
              </a:spcBef>
              <a:spcAft>
                <a:spcPts val="0"/>
              </a:spcAft>
              <a:buClr>
                <a:schemeClr val="dk1"/>
              </a:buClr>
              <a:buSzPts val="1100"/>
              <a:buFont typeface="Arial"/>
              <a:buNone/>
            </a:pPr>
            <a:r>
              <a:rPr b="1" lang="en">
                <a:solidFill>
                  <a:srgbClr val="434343"/>
                </a:solidFill>
              </a:rPr>
              <a:t>Number 1. To </a:t>
            </a:r>
            <a:r>
              <a:rPr b="1" lang="en">
                <a:solidFill>
                  <a:srgbClr val="D15A12"/>
                </a:solidFill>
              </a:rPr>
              <a:t>Adjust Size</a:t>
            </a:r>
            <a:r>
              <a:rPr b="1" lang="en">
                <a:solidFill>
                  <a:srgbClr val="434343"/>
                </a:solidFill>
              </a:rPr>
              <a:t> of Allocated Memory Cell</a:t>
            </a:r>
            <a:endParaRPr b="1">
              <a:solidFill>
                <a:srgbClr val="434343"/>
              </a:solidFill>
            </a:endParaRPr>
          </a:p>
          <a:p>
            <a:pPr indent="0" lvl="0" marL="0" rtl="0" algn="l">
              <a:lnSpc>
                <a:spcPct val="150000"/>
              </a:lnSpc>
              <a:spcBef>
                <a:spcPts val="0"/>
              </a:spcBef>
              <a:spcAft>
                <a:spcPts val="0"/>
              </a:spcAft>
              <a:buClr>
                <a:schemeClr val="dk1"/>
              </a:buClr>
              <a:buSzPts val="1100"/>
              <a:buFont typeface="Arial"/>
              <a:buNone/>
            </a:pPr>
            <a:r>
              <a:rPr b="1" lang="en">
                <a:solidFill>
                  <a:srgbClr val="434343"/>
                </a:solidFill>
              </a:rPr>
              <a:t>Number 2. To </a:t>
            </a:r>
            <a:r>
              <a:rPr b="1" lang="en">
                <a:solidFill>
                  <a:srgbClr val="D15A12"/>
                </a:solidFill>
              </a:rPr>
              <a:t>Check</a:t>
            </a:r>
            <a:r>
              <a:rPr b="1" lang="en">
                <a:solidFill>
                  <a:srgbClr val="434343"/>
                </a:solidFill>
              </a:rPr>
              <a:t> the Validity of the Operations</a:t>
            </a:r>
            <a:endParaRPr b="1">
              <a:solidFill>
                <a:srgbClr val="434343"/>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bc1a017716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bc1a017716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D15A12"/>
                </a:solidFill>
              </a:rPr>
              <a:t>Different types</a:t>
            </a:r>
            <a:r>
              <a:rPr b="1" lang="en">
                <a:solidFill>
                  <a:srgbClr val="434343"/>
                </a:solidFill>
              </a:rPr>
              <a:t> of data require </a:t>
            </a:r>
            <a:r>
              <a:rPr b="1" lang="en">
                <a:solidFill>
                  <a:srgbClr val="D15A12"/>
                </a:solidFill>
              </a:rPr>
              <a:t>Different sizes</a:t>
            </a:r>
            <a:r>
              <a:rPr b="1" lang="en">
                <a:solidFill>
                  <a:srgbClr val="434343"/>
                </a:solidFill>
              </a:rPr>
              <a:t> of cells in memory.</a:t>
            </a:r>
            <a:endParaRPr b="1">
              <a:solidFill>
                <a:srgbClr val="434343"/>
              </a:solidFill>
            </a:endParaRPr>
          </a:p>
          <a:p>
            <a:pPr indent="0" lvl="0" marL="165100" rtl="0" algn="l">
              <a:lnSpc>
                <a:spcPct val="150000"/>
              </a:lnSpc>
              <a:spcBef>
                <a:spcPts val="0"/>
              </a:spcBef>
              <a:spcAft>
                <a:spcPts val="0"/>
              </a:spcAft>
              <a:buNone/>
            </a:pPr>
            <a:r>
              <a:t/>
            </a:r>
            <a:endParaRPr>
              <a:solidFill>
                <a:schemeClr val="dk1"/>
              </a:solidFill>
            </a:endParaRPr>
          </a:p>
          <a:p>
            <a:pPr indent="0" lvl="0" marL="165100" rtl="0" algn="l">
              <a:lnSpc>
                <a:spcPct val="150000"/>
              </a:lnSpc>
              <a:spcBef>
                <a:spcPts val="0"/>
              </a:spcBef>
              <a:spcAft>
                <a:spcPts val="0"/>
              </a:spcAft>
              <a:buNone/>
            </a:pPr>
            <a:r>
              <a:rPr lang="en">
                <a:solidFill>
                  <a:schemeClr val="dk1"/>
                </a:solidFill>
              </a:rPr>
              <a:t>For example,</a:t>
            </a:r>
            <a:endParaRPr>
              <a:solidFill>
                <a:schemeClr val="dk1"/>
              </a:solidFill>
            </a:endParaRPr>
          </a:p>
          <a:p>
            <a:pPr indent="-146050" lvl="0" marL="165100" rtl="0" algn="l">
              <a:lnSpc>
                <a:spcPct val="150000"/>
              </a:lnSpc>
              <a:spcBef>
                <a:spcPts val="0"/>
              </a:spcBef>
              <a:spcAft>
                <a:spcPts val="0"/>
              </a:spcAft>
              <a:buClr>
                <a:schemeClr val="dk1"/>
              </a:buClr>
              <a:buSzPts val="1100"/>
              <a:buChar char="•"/>
            </a:pPr>
            <a:r>
              <a:rPr lang="en">
                <a:solidFill>
                  <a:schemeClr val="dk1"/>
                </a:solidFill>
              </a:rPr>
              <a:t>If we need to store an alphabet like A,B,C</a:t>
            </a:r>
            <a:endParaRPr>
              <a:solidFill>
                <a:schemeClr val="dk1"/>
              </a:solidFill>
            </a:endParaRPr>
          </a:p>
          <a:p>
            <a:pPr indent="-146050" lvl="0" marL="165100" rtl="0" algn="l">
              <a:lnSpc>
                <a:spcPct val="150000"/>
              </a:lnSpc>
              <a:spcBef>
                <a:spcPts val="0"/>
              </a:spcBef>
              <a:spcAft>
                <a:spcPts val="0"/>
              </a:spcAft>
              <a:buClr>
                <a:schemeClr val="dk1"/>
              </a:buClr>
              <a:buSzPts val="1100"/>
              <a:buChar char="•"/>
            </a:pPr>
            <a:r>
              <a:rPr lang="en">
                <a:solidFill>
                  <a:schemeClr val="dk1"/>
                </a:solidFill>
              </a:rPr>
              <a:t>Or we need to store complete word like programming</a:t>
            </a:r>
            <a:endParaRPr>
              <a:solidFill>
                <a:schemeClr val="dk1"/>
              </a:solidFill>
            </a:endParaRPr>
          </a:p>
          <a:p>
            <a:pPr indent="-146050" lvl="0" marL="165100" rtl="0" algn="l">
              <a:lnSpc>
                <a:spcPct val="150000"/>
              </a:lnSpc>
              <a:spcBef>
                <a:spcPts val="0"/>
              </a:spcBef>
              <a:spcAft>
                <a:spcPts val="0"/>
              </a:spcAft>
              <a:buClr>
                <a:schemeClr val="dk1"/>
              </a:buClr>
              <a:buSzPts val="1100"/>
              <a:buChar char="•"/>
            </a:pPr>
            <a:r>
              <a:rPr lang="en">
                <a:solidFill>
                  <a:schemeClr val="dk1"/>
                </a:solidFill>
              </a:rPr>
              <a:t>Or we need to store integer, floating point, or a boolean (for example 0 or 1).</a:t>
            </a:r>
            <a:endParaRPr>
              <a:solidFill>
                <a:schemeClr val="dk1"/>
              </a:solidFill>
            </a:endParaRPr>
          </a:p>
          <a:p>
            <a:pPr indent="0" lvl="0" marL="0" rtl="0" algn="l">
              <a:lnSpc>
                <a:spcPct val="150000"/>
              </a:lnSpc>
              <a:spcBef>
                <a:spcPts val="0"/>
              </a:spcBef>
              <a:spcAft>
                <a:spcPts val="0"/>
              </a:spcAft>
              <a:buNone/>
            </a:pPr>
            <a:r>
              <a:rPr lang="en">
                <a:solidFill>
                  <a:schemeClr val="dk1"/>
                </a:solidFill>
              </a:rPr>
              <a:t>All these data need different sizes in memory.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bbc5b9ae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bbc5b9ae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bc1a017716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bc1a017716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434343"/>
                </a:solidFill>
              </a:rPr>
              <a:t>We also need to </a:t>
            </a:r>
            <a:r>
              <a:rPr b="1" lang="en">
                <a:solidFill>
                  <a:srgbClr val="D15A12"/>
                </a:solidFill>
              </a:rPr>
              <a:t>Check</a:t>
            </a:r>
            <a:r>
              <a:rPr b="1" lang="en">
                <a:solidFill>
                  <a:srgbClr val="434343"/>
                </a:solidFill>
              </a:rPr>
              <a:t> whether an Operation applied on the data is </a:t>
            </a:r>
            <a:r>
              <a:rPr b="1" lang="en">
                <a:solidFill>
                  <a:srgbClr val="D15A12"/>
                </a:solidFill>
              </a:rPr>
              <a:t>Valid</a:t>
            </a:r>
            <a:r>
              <a:rPr b="1" lang="en">
                <a:solidFill>
                  <a:srgbClr val="434343"/>
                </a:solidFill>
              </a:rPr>
              <a:t> or </a:t>
            </a:r>
            <a:r>
              <a:rPr b="1" lang="en">
                <a:solidFill>
                  <a:srgbClr val="D15A12"/>
                </a:solidFill>
              </a:rPr>
              <a:t>Not</a:t>
            </a:r>
            <a:r>
              <a:rPr b="1" lang="en">
                <a:solidFill>
                  <a:srgbClr val="434343"/>
                </a:solidFill>
              </a:rPr>
              <a:t>.</a:t>
            </a:r>
            <a:endParaRPr b="1">
              <a:solidFill>
                <a:srgbClr val="434343"/>
              </a:solidFill>
            </a:endParaRPr>
          </a:p>
          <a:p>
            <a:pPr indent="0" lvl="0" marL="0" rtl="0" algn="l">
              <a:spcBef>
                <a:spcPts val="0"/>
              </a:spcBef>
              <a:spcAft>
                <a:spcPts val="0"/>
              </a:spcAft>
              <a:buNone/>
            </a:pPr>
            <a:r>
              <a:rPr b="1" lang="en">
                <a:solidFill>
                  <a:srgbClr val="434343"/>
                </a:solidFill>
              </a:rPr>
              <a:t>	For Example:</a:t>
            </a:r>
            <a:endParaRPr b="1">
              <a:solidFill>
                <a:srgbClr val="434343"/>
              </a:solidFill>
            </a:endParaRPr>
          </a:p>
          <a:p>
            <a:pPr indent="0" lvl="0" marL="0" rtl="0" algn="l">
              <a:spcBef>
                <a:spcPts val="0"/>
              </a:spcBef>
              <a:spcAft>
                <a:spcPts val="0"/>
              </a:spcAft>
              <a:buNone/>
            </a:pPr>
            <a:r>
              <a:t/>
            </a:r>
            <a:endParaRPr b="1">
              <a:solidFill>
                <a:srgbClr val="434343"/>
              </a:solidFill>
            </a:endParaRPr>
          </a:p>
          <a:p>
            <a:pPr indent="-298450" lvl="0" marL="2286000" rtl="0" algn="l">
              <a:spcBef>
                <a:spcPts val="0"/>
              </a:spcBef>
              <a:spcAft>
                <a:spcPts val="0"/>
              </a:spcAft>
              <a:buClr>
                <a:srgbClr val="434343"/>
              </a:buClr>
              <a:buSzPts val="1100"/>
              <a:buChar char="●"/>
            </a:pPr>
            <a:r>
              <a:rPr b="1" lang="en">
                <a:solidFill>
                  <a:srgbClr val="434343"/>
                </a:solidFill>
              </a:rPr>
              <a:t>20 + 20 is a valid operation as two numbers are being added.</a:t>
            </a:r>
            <a:endParaRPr b="1">
              <a:solidFill>
                <a:srgbClr val="434343"/>
              </a:solidFill>
            </a:endParaRPr>
          </a:p>
          <a:p>
            <a:pPr indent="-298450" lvl="0" marL="2286000" rtl="0" algn="l">
              <a:spcBef>
                <a:spcPts val="0"/>
              </a:spcBef>
              <a:spcAft>
                <a:spcPts val="0"/>
              </a:spcAft>
              <a:buClr>
                <a:srgbClr val="434343"/>
              </a:buClr>
              <a:buSzPts val="1100"/>
              <a:buChar char="●"/>
            </a:pPr>
            <a:r>
              <a:rPr b="1" lang="en">
                <a:solidFill>
                  <a:srgbClr val="434343"/>
                </a:solidFill>
              </a:rPr>
              <a:t>20 + Programming is not a valid operation as we are adding an integer and a string which is impossible to add.</a:t>
            </a:r>
            <a:endParaRPr b="1">
              <a:solidFill>
                <a:srgbClr val="434343"/>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bc1a017716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bc1a017716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dk1"/>
                </a:solidFill>
              </a:rPr>
              <a:t>Reserving the memory location through variables  for certain type of data is also called variable declaration.</a:t>
            </a:r>
            <a:endParaRPr>
              <a:solidFill>
                <a:schemeClr val="dk1"/>
              </a:solidFill>
            </a:endParaRPr>
          </a:p>
          <a:p>
            <a:pPr indent="0" lvl="0" marL="0" rtl="0" algn="l">
              <a:lnSpc>
                <a:spcPct val="150000"/>
              </a:lnSpc>
              <a:spcBef>
                <a:spcPts val="0"/>
              </a:spcBef>
              <a:spcAft>
                <a:spcPts val="0"/>
              </a:spcAft>
              <a:buNone/>
            </a:pPr>
            <a:r>
              <a:rPr lang="en">
                <a:solidFill>
                  <a:schemeClr val="dk1"/>
                </a:solidFill>
              </a:rPr>
              <a:t>Throughout the course we will use this term for reserving the memory. Taking the advantage of variables, from now on, instead of memory addresses we will only use variable names.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bc1a017716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bc1a017716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434343"/>
                </a:solidFill>
              </a:rPr>
              <a:t>In many High Level Languages like </a:t>
            </a:r>
            <a:r>
              <a:rPr b="1" lang="en">
                <a:solidFill>
                  <a:srgbClr val="D15A12"/>
                </a:solidFill>
              </a:rPr>
              <a:t>C++</a:t>
            </a:r>
            <a:r>
              <a:rPr b="1" lang="en">
                <a:solidFill>
                  <a:srgbClr val="434343"/>
                </a:solidFill>
              </a:rPr>
              <a:t>, </a:t>
            </a:r>
            <a:r>
              <a:rPr b="1" lang="en">
                <a:solidFill>
                  <a:srgbClr val="D15A12"/>
                </a:solidFill>
              </a:rPr>
              <a:t>Java</a:t>
            </a:r>
            <a:r>
              <a:rPr b="1" lang="en">
                <a:solidFill>
                  <a:srgbClr val="434343"/>
                </a:solidFill>
              </a:rPr>
              <a:t> and </a:t>
            </a:r>
            <a:r>
              <a:rPr b="1" lang="en">
                <a:solidFill>
                  <a:srgbClr val="D15A12"/>
                </a:solidFill>
              </a:rPr>
              <a:t>C#</a:t>
            </a:r>
            <a:r>
              <a:rPr b="1" lang="en">
                <a:solidFill>
                  <a:srgbClr val="434343"/>
                </a:solidFill>
              </a:rPr>
              <a:t> the variable declaration is done as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Int “A” means, we are asking to reserve the memory that can be accessed through variable “A” and it will store the integer type of data.</a:t>
            </a:r>
            <a:endParaRPr/>
          </a:p>
          <a:p>
            <a:pPr indent="0" lvl="0" marL="0" rtl="0" algn="l">
              <a:spcBef>
                <a:spcPts val="0"/>
              </a:spcBef>
              <a:spcAft>
                <a:spcPts val="0"/>
              </a:spcAft>
              <a:buClr>
                <a:schemeClr val="dk1"/>
              </a:buClr>
              <a:buSzPts val="1100"/>
              <a:buFont typeface="Arial"/>
              <a:buNone/>
            </a:pPr>
            <a:r>
              <a:rPr lang="en">
                <a:solidFill>
                  <a:schemeClr val="dk1"/>
                </a:solidFill>
              </a:rPr>
              <a:t>Similarly, char “letter” is asking memory to allocate a space to store one character that will be referred through the variable name letter.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String “word” means we are asking memory to allocate a space to store multiple characters that will be referred through the variable name word.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02c3568f75_1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g102c3568f75_1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Jb koi variable declare kea jata hia to wo apni jaga memory main ly lyta us k baad hum us variable ko different tariqon se use ker skty hain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First, Ham variable ko value assign ker skty hain</a:t>
            </a:r>
            <a:endParaRPr/>
          </a:p>
          <a:p>
            <a:pPr indent="0" lvl="0" marL="0" rtl="0" algn="l">
              <a:lnSpc>
                <a:spcPct val="100000"/>
              </a:lnSpc>
              <a:spcBef>
                <a:spcPts val="0"/>
              </a:spcBef>
              <a:spcAft>
                <a:spcPts val="0"/>
              </a:spcAft>
              <a:buSzPts val="1100"/>
              <a:buNone/>
            </a:pPr>
            <a:r>
              <a:rPr lang="en"/>
              <a:t>Second, Ham variable main mojood value ko access ker skty hain</a:t>
            </a:r>
            <a:endParaRPr/>
          </a:p>
          <a:p>
            <a:pPr indent="0" lvl="0" marL="0" rtl="0" algn="l">
              <a:lnSpc>
                <a:spcPct val="100000"/>
              </a:lnSpc>
              <a:spcBef>
                <a:spcPts val="0"/>
              </a:spcBef>
              <a:spcAft>
                <a:spcPts val="0"/>
              </a:spcAft>
              <a:buSzPts val="1100"/>
              <a:buNone/>
            </a:pPr>
            <a:r>
              <a:rPr lang="en"/>
              <a:t>And Third one yai k ham variable per different mathematical operations jesy k variables ko add kerna, multiply kerna ya pher variables ko  subtract ker skty hain or is k elawa bhe kafi operations perform keay ja skty hain</a:t>
            </a:r>
            <a:endParaRPr/>
          </a:p>
          <a:p>
            <a:pPr indent="0" lvl="0" marL="0" rtl="0" algn="l">
              <a:lnSpc>
                <a:spcPct val="100000"/>
              </a:lnSpc>
              <a:spcBef>
                <a:spcPts val="0"/>
              </a:spcBef>
              <a:spcAft>
                <a:spcPts val="0"/>
              </a:spcAft>
              <a:buSzPts val="1100"/>
              <a:buNone/>
            </a:pPr>
            <a:r>
              <a:rPr lang="en"/>
              <a:t>jin ko ham agli videos main daikain gy.</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02c3568f75_1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g102c3568f75_1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rPr>
              <a:t>assignment operator ko use krte hue Variables ko 3 thra sy values assign ki ja skti hain jesy k</a:t>
            </a:r>
            <a:endParaRPr/>
          </a:p>
          <a:p>
            <a:pPr indent="0" lvl="0" marL="0" rtl="0" algn="l">
              <a:lnSpc>
                <a:spcPct val="100000"/>
              </a:lnSpc>
              <a:spcBef>
                <a:spcPts val="0"/>
              </a:spcBef>
              <a:spcAft>
                <a:spcPts val="0"/>
              </a:spcAft>
              <a:buSzPts val="1100"/>
              <a:buNone/>
            </a:pPr>
            <a:r>
              <a:rPr lang="en">
                <a:solidFill>
                  <a:schemeClr val="dk1"/>
                </a:solidFill>
              </a:rPr>
              <a:t>Variable ko koi constant value assign kerna, jesy k is example main ham x variable ko 8 jo k constant hia assign ker rhy hain.</a:t>
            </a:r>
            <a:endParaRPr/>
          </a:p>
          <a:p>
            <a:pPr indent="0" lvl="0" marL="0" rtl="0" algn="l">
              <a:lnSpc>
                <a:spcPct val="100000"/>
              </a:lnSpc>
              <a:spcBef>
                <a:spcPts val="0"/>
              </a:spcBef>
              <a:spcAft>
                <a:spcPts val="0"/>
              </a:spcAft>
              <a:buSzPts val="1100"/>
              <a:buNone/>
            </a:pPr>
            <a:r>
              <a:rPr lang="en">
                <a:solidFill>
                  <a:schemeClr val="dk1"/>
                </a:solidFill>
              </a:rPr>
              <a:t>Aik variable ko koi dosra variable assign kerna jesy k is example main y variable ko x variable assign ho rha hia.</a:t>
            </a:r>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Ya pher variable ko koi expression sy value assign kerna. Expression constants, variables or operators per mushtamil ho skta hia.</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02c3568f75_1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g102c3568f75_1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solidFill>
                  <a:srgbClr val="434343"/>
                </a:solidFill>
              </a:rPr>
              <a:t>Is k elawa variable k thorugh ham data ko memroy sy access mtlb read ker skty hain.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Is case main ham x variable ki value ko memory sy read ker k variable y ko assign ker rhy hin</a:t>
            </a:r>
            <a:endParaRPr/>
          </a:p>
          <a:p>
            <a:pPr indent="0" lvl="0" marL="0" rtl="0" algn="l">
              <a:lnSpc>
                <a:spcPct val="100000"/>
              </a:lnSpc>
              <a:spcBef>
                <a:spcPts val="0"/>
              </a:spcBef>
              <a:spcAft>
                <a:spcPts val="0"/>
              </a:spcAft>
              <a:buSzPts val="1100"/>
              <a:buNone/>
            </a:pPr>
            <a:r>
              <a:rPr lang="en"/>
              <a:t>Ise thra is line per ham variable y ki value ko memory sy access ker k cout k through screen per display kerwa rhy hain.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02c3568f75_1_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 name="Google Shape;518;g102c3568f75_1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Variable per koi bhe mathematical operation perform ker skty hain jesy k example main</a:t>
            </a:r>
            <a:endParaRPr/>
          </a:p>
          <a:p>
            <a:pPr indent="0" lvl="0" marL="0" rtl="0" algn="l">
              <a:lnSpc>
                <a:spcPct val="100000"/>
              </a:lnSpc>
              <a:spcBef>
                <a:spcPts val="0"/>
              </a:spcBef>
              <a:spcAft>
                <a:spcPts val="0"/>
              </a:spcAft>
              <a:buSzPts val="1100"/>
              <a:buNone/>
            </a:pPr>
            <a:r>
              <a:rPr lang="en"/>
              <a:t>2 variable x or y declare kea gaia hia or un ko 3 or 8 values assign ki gi pher un per addition operation perform ker k unhain result ko variable z main  store  ker rhe hain.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X + Y main sub sy phely compiler x or y ki values ko memory sy read kery ga. Pher us per dia gaia Add ka operation perform kery ga. Or sub sy last main result ko z variable ko assign ker dy ga.  </a:t>
            </a:r>
            <a:endParaRPr/>
          </a:p>
          <a:p>
            <a:pPr indent="0" lvl="0" marL="0" rtl="0" algn="l">
              <a:lnSpc>
                <a:spcPct val="100000"/>
              </a:lnSpc>
              <a:spcBef>
                <a:spcPts val="0"/>
              </a:spcBef>
              <a:spcAft>
                <a:spcPts val="0"/>
              </a:spcAft>
              <a:buSzPts val="1100"/>
              <a:buNone/>
            </a:pPr>
            <a:r>
              <a:rPr lang="en"/>
              <a:t>Is complete statement X + Y ko ham expression bhe khety hain jsi main x or ya operands or + ka sambol operator hia.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02c3568f75_1_1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8" name="Google Shape;568;g102c3568f75_1_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Yha per aap arithmetic operators daik skty hain jo k ham C++ main istamaal ker skty hain.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7f78d3d86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5" name="Google Shape;585;g27f78d3d86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Yha per aap arithmetic operators daik skty hain jo k ham C++ main istamaal ker skty hain.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02c3568f75_1_1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7" name="Google Shape;597;g102c3568f75_1_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100"/>
              <a:buNone/>
            </a:pPr>
            <a:r>
              <a:rPr lang="en">
                <a:solidFill>
                  <a:schemeClr val="dk1"/>
                </a:solidFill>
              </a:rPr>
              <a:t>Ham ny last slides main dykha k ham expression ka result ksi varible ko assign bhe ker skty hain. ub ham expressions ko details main smjny  ki kosheh kerty hain.</a:t>
            </a:r>
            <a:endParaRPr>
              <a:solidFill>
                <a:schemeClr val="dk1"/>
              </a:solidFill>
            </a:endParaRPr>
          </a:p>
          <a:p>
            <a:pPr indent="0" lvl="0" marL="0" rtl="0" algn="l">
              <a:lnSpc>
                <a:spcPct val="150000"/>
              </a:lnSpc>
              <a:spcBef>
                <a:spcPts val="0"/>
              </a:spcBef>
              <a:spcAft>
                <a:spcPts val="0"/>
              </a:spcAft>
              <a:buSzPts val="1100"/>
              <a:buNone/>
            </a:pPr>
            <a:r>
              <a:rPr lang="en">
                <a:solidFill>
                  <a:schemeClr val="dk1"/>
                </a:solidFill>
              </a:rPr>
              <a:t>Aik  expression variables, constants or operators per mushtamil ho skta hia. </a:t>
            </a:r>
            <a:endParaRPr>
              <a:solidFill>
                <a:schemeClr val="dk1"/>
              </a:solidFill>
            </a:endParaRPr>
          </a:p>
          <a:p>
            <a:pPr indent="457200" lvl="0" marL="0" rtl="0" algn="l">
              <a:lnSpc>
                <a:spcPct val="150000"/>
              </a:lnSpc>
              <a:spcBef>
                <a:spcPts val="0"/>
              </a:spcBef>
              <a:spcAft>
                <a:spcPts val="0"/>
              </a:spcAft>
              <a:buSzPts val="1100"/>
              <a:buNone/>
            </a:pPr>
            <a:r>
              <a:rPr b="1" lang="en">
                <a:solidFill>
                  <a:srgbClr val="434343"/>
                </a:solidFill>
              </a:rPr>
              <a:t>For Example</a:t>
            </a:r>
            <a:endParaRPr b="1">
              <a:solidFill>
                <a:srgbClr val="434343"/>
              </a:solidFill>
            </a:endParaRPr>
          </a:p>
          <a:p>
            <a:pPr indent="-298450" lvl="0" marL="1371600" rtl="0" algn="l">
              <a:lnSpc>
                <a:spcPct val="150000"/>
              </a:lnSpc>
              <a:spcBef>
                <a:spcPts val="0"/>
              </a:spcBef>
              <a:spcAft>
                <a:spcPts val="0"/>
              </a:spcAft>
              <a:buClr>
                <a:srgbClr val="434343"/>
              </a:buClr>
              <a:buSzPts val="1100"/>
              <a:buChar char="●"/>
            </a:pPr>
            <a:r>
              <a:rPr b="1" lang="en">
                <a:solidFill>
                  <a:srgbClr val="D15A12"/>
                </a:solidFill>
              </a:rPr>
              <a:t>Eight + nine </a:t>
            </a:r>
            <a:r>
              <a:rPr b="1" lang="en">
                <a:solidFill>
                  <a:srgbClr val="434343"/>
                </a:solidFill>
              </a:rPr>
              <a:t>aik expression hia</a:t>
            </a:r>
            <a:endParaRPr b="1">
              <a:solidFill>
                <a:srgbClr val="434343"/>
              </a:solidFill>
            </a:endParaRPr>
          </a:p>
          <a:p>
            <a:pPr indent="-298450" lvl="0" marL="1371600" rtl="0" algn="l">
              <a:lnSpc>
                <a:spcPct val="150000"/>
              </a:lnSpc>
              <a:spcBef>
                <a:spcPts val="0"/>
              </a:spcBef>
              <a:spcAft>
                <a:spcPts val="0"/>
              </a:spcAft>
              <a:buClr>
                <a:srgbClr val="434343"/>
              </a:buClr>
              <a:buSzPts val="1100"/>
              <a:buChar char="●"/>
            </a:pPr>
            <a:r>
              <a:rPr b="1" lang="en">
                <a:solidFill>
                  <a:srgbClr val="D15A12"/>
                </a:solidFill>
              </a:rPr>
              <a:t>Ise thra x divided by 2 minus 1 bhe aik expression e hia.</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rgbClr val="434343"/>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bbc5b9ae7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bbc5b9ae7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102c3568f75_1_1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8" name="Google Shape;608;g102c3568f75_1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100"/>
              <a:buNone/>
            </a:pPr>
            <a:r>
              <a:rPr lang="en">
                <a:solidFill>
                  <a:schemeClr val="dk1"/>
                </a:solidFill>
              </a:rPr>
              <a:t>Aik expression aik ya aik sy zyada operands or zero ya zero sy zyada operators per mushtamil ho skta hia.</a:t>
            </a:r>
            <a:endParaRPr>
              <a:solidFill>
                <a:schemeClr val="dk1"/>
              </a:solidFill>
            </a:endParaRPr>
          </a:p>
          <a:p>
            <a:pPr indent="457200" lvl="0" marL="0" rtl="0" algn="l">
              <a:lnSpc>
                <a:spcPct val="150000"/>
              </a:lnSpc>
              <a:spcBef>
                <a:spcPts val="0"/>
              </a:spcBef>
              <a:spcAft>
                <a:spcPts val="0"/>
              </a:spcAft>
              <a:buSzPts val="1100"/>
              <a:buNone/>
            </a:pPr>
            <a:r>
              <a:rPr b="1" lang="en">
                <a:solidFill>
                  <a:srgbClr val="434343"/>
                </a:solidFill>
              </a:rPr>
              <a:t>For Example</a:t>
            </a:r>
            <a:endParaRPr b="1">
              <a:solidFill>
                <a:srgbClr val="434343"/>
              </a:solidFill>
            </a:endParaRPr>
          </a:p>
          <a:p>
            <a:pPr indent="0" lvl="0" marL="0" rtl="0" algn="l">
              <a:lnSpc>
                <a:spcPct val="100000"/>
              </a:lnSpc>
              <a:spcBef>
                <a:spcPts val="0"/>
              </a:spcBef>
              <a:spcAft>
                <a:spcPts val="0"/>
              </a:spcAft>
              <a:buClr>
                <a:schemeClr val="dk1"/>
              </a:buClr>
              <a:buSzPts val="1100"/>
              <a:buFont typeface="Arial"/>
              <a:buNone/>
            </a:pPr>
            <a:r>
              <a:rPr b="1" lang="en">
                <a:solidFill>
                  <a:srgbClr val="D15A12"/>
                </a:solidFill>
              </a:rPr>
              <a:t>X plus ten minus y aik expression hai</a:t>
            </a:r>
            <a:endParaRPr b="1">
              <a:solidFill>
                <a:srgbClr val="D15A12"/>
              </a:solidFill>
            </a:endParaRPr>
          </a:p>
          <a:p>
            <a:pPr indent="0" lvl="0" marL="0" rtl="0" algn="l">
              <a:lnSpc>
                <a:spcPct val="100000"/>
              </a:lnSpc>
              <a:spcBef>
                <a:spcPts val="0"/>
              </a:spcBef>
              <a:spcAft>
                <a:spcPts val="0"/>
              </a:spcAft>
              <a:buClr>
                <a:schemeClr val="dk1"/>
              </a:buClr>
              <a:buSzPts val="1100"/>
              <a:buFont typeface="Arial"/>
              <a:buNone/>
            </a:pPr>
            <a:r>
              <a:rPr b="1" lang="en">
                <a:solidFill>
                  <a:srgbClr val="D15A12"/>
                </a:solidFill>
              </a:rPr>
              <a:t>Jis main x or 10 or y operands hain or + or – 2 operators hain</a:t>
            </a:r>
            <a:endParaRPr b="1">
              <a:solidFill>
                <a:srgbClr val="D15A12"/>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02c3568f75_1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102c3568f75_1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434343"/>
                </a:solidFill>
              </a:rPr>
              <a:t>This is an example of </a:t>
            </a:r>
            <a:r>
              <a:rPr b="1" lang="en">
                <a:solidFill>
                  <a:srgbClr val="D15A12"/>
                </a:solidFill>
              </a:rPr>
              <a:t>Expression</a:t>
            </a:r>
            <a:r>
              <a:rPr b="1" lang="en">
                <a:solidFill>
                  <a:srgbClr val="434343"/>
                </a:solidFill>
              </a:rPr>
              <a:t> containing only  </a:t>
            </a:r>
            <a:r>
              <a:rPr b="1" lang="en">
                <a:solidFill>
                  <a:srgbClr val="D15A12"/>
                </a:solidFill>
              </a:rPr>
              <a:t>Constants</a:t>
            </a:r>
            <a:r>
              <a:rPr b="1" lang="en">
                <a:solidFill>
                  <a:srgbClr val="434343"/>
                </a:solidFill>
              </a:rPr>
              <a:t> and </a:t>
            </a:r>
            <a:r>
              <a:rPr b="1" lang="en">
                <a:solidFill>
                  <a:srgbClr val="D15A12"/>
                </a:solidFill>
              </a:rPr>
              <a:t>Operators</a:t>
            </a:r>
            <a:endParaRPr b="1">
              <a:solidFill>
                <a:srgbClr val="434343"/>
              </a:solidFill>
            </a:endParaRPr>
          </a:p>
          <a:p>
            <a:pPr indent="0" lvl="0" marL="0" rtl="0" algn="l">
              <a:lnSpc>
                <a:spcPct val="150000"/>
              </a:lnSpc>
              <a:spcBef>
                <a:spcPts val="0"/>
              </a:spcBef>
              <a:spcAft>
                <a:spcPts val="0"/>
              </a:spcAft>
              <a:buClr>
                <a:schemeClr val="dk1"/>
              </a:buClr>
              <a:buSzPts val="1100"/>
              <a:buFont typeface="Arial"/>
              <a:buNone/>
            </a:pPr>
            <a:r>
              <a:rPr b="1" lang="en">
                <a:solidFill>
                  <a:srgbClr val="434343"/>
                </a:solidFill>
              </a:rPr>
              <a:t>						</a:t>
            </a:r>
            <a:r>
              <a:rPr b="1" lang="en">
                <a:solidFill>
                  <a:srgbClr val="D15A12"/>
                </a:solidFill>
              </a:rPr>
              <a:t>2+10+8</a:t>
            </a:r>
            <a:endParaRPr b="1">
              <a:solidFill>
                <a:srgbClr val="D15A12"/>
              </a:solidFill>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02c3568f75_1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102c3568f75_1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434343"/>
                </a:solidFill>
              </a:rPr>
              <a:t>This is an example of </a:t>
            </a:r>
            <a:r>
              <a:rPr b="1" lang="en">
                <a:solidFill>
                  <a:srgbClr val="D15A12"/>
                </a:solidFill>
              </a:rPr>
              <a:t>Expression</a:t>
            </a:r>
            <a:r>
              <a:rPr b="1" lang="en">
                <a:solidFill>
                  <a:srgbClr val="434343"/>
                </a:solidFill>
              </a:rPr>
              <a:t> containing combination of </a:t>
            </a:r>
            <a:r>
              <a:rPr b="1" lang="en">
                <a:solidFill>
                  <a:srgbClr val="D15A12"/>
                </a:solidFill>
              </a:rPr>
              <a:t>Variables</a:t>
            </a:r>
            <a:r>
              <a:rPr b="1" lang="en">
                <a:solidFill>
                  <a:srgbClr val="434343"/>
                </a:solidFill>
              </a:rPr>
              <a:t>, </a:t>
            </a:r>
            <a:r>
              <a:rPr b="1" lang="en">
                <a:solidFill>
                  <a:srgbClr val="D15A12"/>
                </a:solidFill>
              </a:rPr>
              <a:t>Constants</a:t>
            </a:r>
            <a:r>
              <a:rPr b="1" lang="en">
                <a:solidFill>
                  <a:srgbClr val="434343"/>
                </a:solidFill>
              </a:rPr>
              <a:t> and </a:t>
            </a:r>
            <a:r>
              <a:rPr b="1" lang="en">
                <a:solidFill>
                  <a:srgbClr val="D15A12"/>
                </a:solidFill>
              </a:rPr>
              <a:t>Operators</a:t>
            </a:r>
            <a:endParaRPr b="1">
              <a:solidFill>
                <a:srgbClr val="D15A12"/>
              </a:solidFill>
            </a:endParaRPr>
          </a:p>
          <a:p>
            <a:pPr indent="0" lvl="0" marL="0" rtl="0" algn="l">
              <a:lnSpc>
                <a:spcPct val="150000"/>
              </a:lnSpc>
              <a:spcBef>
                <a:spcPts val="0"/>
              </a:spcBef>
              <a:spcAft>
                <a:spcPts val="0"/>
              </a:spcAft>
              <a:buClr>
                <a:schemeClr val="dk1"/>
              </a:buClr>
              <a:buSzPts val="1100"/>
              <a:buFont typeface="Arial"/>
              <a:buNone/>
            </a:pPr>
            <a:r>
              <a:rPr b="1" lang="en">
                <a:solidFill>
                  <a:srgbClr val="D15A12"/>
                </a:solidFill>
              </a:rPr>
              <a:t>	</a:t>
            </a:r>
            <a:r>
              <a:rPr b="1" lang="en">
                <a:solidFill>
                  <a:srgbClr val="434343"/>
                </a:solidFill>
              </a:rPr>
              <a:t>For Example:</a:t>
            </a:r>
            <a:endParaRPr b="1">
              <a:solidFill>
                <a:srgbClr val="434343"/>
              </a:solidFill>
            </a:endParaRPr>
          </a:p>
          <a:p>
            <a:pPr indent="0" lvl="0" marL="0" rtl="0" algn="l">
              <a:lnSpc>
                <a:spcPct val="150000"/>
              </a:lnSpc>
              <a:spcBef>
                <a:spcPts val="0"/>
              </a:spcBef>
              <a:spcAft>
                <a:spcPts val="0"/>
              </a:spcAft>
              <a:buNone/>
            </a:pPr>
            <a:r>
              <a:rPr b="1" lang="en">
                <a:solidFill>
                  <a:srgbClr val="434343"/>
                </a:solidFill>
              </a:rPr>
              <a:t>						</a:t>
            </a:r>
            <a:r>
              <a:rPr b="1" lang="en">
                <a:solidFill>
                  <a:srgbClr val="D15A12"/>
                </a:solidFill>
              </a:rPr>
              <a:t>X+10+Y</a:t>
            </a:r>
            <a:endParaRPr b="1">
              <a:solidFill>
                <a:srgbClr val="D15A12"/>
              </a:solidFill>
            </a:endParaRPr>
          </a:p>
          <a:p>
            <a:pPr indent="0" lvl="0" marL="0" rtl="0" algn="l">
              <a:spcBef>
                <a:spcPts val="0"/>
              </a:spcBef>
              <a:spcAft>
                <a:spcPts val="0"/>
              </a:spcAft>
              <a:buNone/>
            </a:pPr>
            <a:r>
              <a:rPr lang="en">
                <a:solidFill>
                  <a:schemeClr val="dk1"/>
                </a:solidFill>
              </a:rPr>
              <a:t>Let’s Suppose here X=5 and Y=12.</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expression shall return 27</a:t>
            </a:r>
            <a:endParaRPr b="1">
              <a:solidFill>
                <a:srgbClr val="D15A12"/>
              </a:solidFill>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102c3568f75_1_2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6" name="Google Shape;656;g102c3568f75_1_2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solidFill>
                  <a:srgbClr val="434343"/>
                </a:solidFill>
              </a:rPr>
              <a:t>Expression main variable bhe ho skty hain jesy k Y minus X plus 10 aik expression hia or is main X or Y variables hain jb k 10 constant hia.</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102c3568f75_1_2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9" name="Google Shape;689;g102c3568f75_1_2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100"/>
              <a:buNone/>
            </a:pPr>
            <a:r>
              <a:rPr lang="en"/>
              <a:t>Kuch or examples sy expression ko smjny ki kosheh kerty hain</a:t>
            </a:r>
            <a:endParaRPr/>
          </a:p>
          <a:p>
            <a:pPr indent="0" lvl="0" marL="0" rtl="0" algn="l">
              <a:lnSpc>
                <a:spcPct val="150000"/>
              </a:lnSpc>
              <a:spcBef>
                <a:spcPts val="0"/>
              </a:spcBef>
              <a:spcAft>
                <a:spcPts val="0"/>
              </a:spcAft>
              <a:buSzPts val="1100"/>
              <a:buNone/>
            </a:pPr>
            <a:r>
              <a:rPr lang="en"/>
              <a:t>Yha per variable y 2 per divide ker k result ko Z variable main store ker rhy hain yai expression variable or constats dono per mushtamil hia. </a:t>
            </a:r>
            <a:endParaRPr/>
          </a:p>
          <a:p>
            <a:pPr indent="0" lvl="0" marL="0" rtl="0" algn="l">
              <a:lnSpc>
                <a:spcPct val="150000"/>
              </a:lnSpc>
              <a:spcBef>
                <a:spcPts val="0"/>
              </a:spcBef>
              <a:spcAft>
                <a:spcPts val="0"/>
              </a:spcAft>
              <a:buSzPts val="1100"/>
              <a:buNone/>
            </a:pPr>
            <a:r>
              <a:rPr lang="en"/>
              <a:t>Or yai </a:t>
            </a:r>
            <a:r>
              <a:rPr b="1" lang="en"/>
              <a:t>expression</a:t>
            </a:r>
            <a:r>
              <a:rPr lang="en"/>
              <a:t> sirf of sirf constants per mushtamil hia jis main ham 2 ko 5 k sath multiply ker k 7 main add ker rhy hain.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102c3568f75_1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102c3568f75_1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Some expression can be evaluated in different ways. For example, what will be the value stored in Z after evaluation of the expression.</a:t>
            </a:r>
            <a:endParaRPr b="1">
              <a:solidFill>
                <a:srgbClr val="D15A12"/>
              </a:solidFill>
            </a:endParaRPr>
          </a:p>
          <a:p>
            <a:pPr indent="0" lvl="0" marL="0" rtl="0" algn="l">
              <a:spcBef>
                <a:spcPts val="0"/>
              </a:spcBef>
              <a:spcAft>
                <a:spcPts val="0"/>
              </a:spcAft>
              <a:buClr>
                <a:schemeClr val="dk1"/>
              </a:buClr>
              <a:buSzPts val="1100"/>
              <a:buFont typeface="Arial"/>
              <a:buNone/>
            </a:pPr>
            <a:r>
              <a:t/>
            </a:r>
            <a:endParaRPr b="1">
              <a:solidFill>
                <a:srgbClr val="434343"/>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102c3568f75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102c3568f75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One way is that the system add 10 + 10 first and then multiply with 5 in this case we shall get 100</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Second way is that the system first  multiply 5 with 10 and than add 10 into it to get 60.</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102c3568f75_1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102c3568f75_1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Which one is correct? </a:t>
            </a:r>
            <a:endParaRPr>
              <a:solidFill>
                <a:schemeClr val="dk1"/>
              </a:solidFill>
            </a:endParaRPr>
          </a:p>
          <a:p>
            <a:pPr indent="0" lvl="0" marL="0" rtl="0" algn="l">
              <a:spcBef>
                <a:spcPts val="0"/>
              </a:spcBef>
              <a:spcAft>
                <a:spcPts val="0"/>
              </a:spcAft>
              <a:buNone/>
            </a:pPr>
            <a:r>
              <a:rPr lang="en">
                <a:solidFill>
                  <a:schemeClr val="dk1"/>
                </a:solidFill>
              </a:rPr>
              <a:t>Z = 60 is correct. because * has higher precedence over +. It means when * and + comes together, the * shall be evaluated first.</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102c3568f75_1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102c3568f75_1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But if we want to override the order of precedence we can use parentheses because it has greater order of precedence than the arithmetic operators. </a:t>
            </a:r>
            <a:endParaRPr>
              <a:solidFill>
                <a:schemeClr val="dk1"/>
              </a:solidFill>
            </a:endParaRPr>
          </a:p>
          <a:p>
            <a:pPr indent="0" lvl="0" marL="0" rtl="0" algn="l">
              <a:spcBef>
                <a:spcPts val="0"/>
              </a:spcBef>
              <a:spcAft>
                <a:spcPts val="0"/>
              </a:spcAft>
              <a:buNone/>
            </a:pPr>
            <a:r>
              <a:rPr lang="en">
                <a:solidFill>
                  <a:schemeClr val="dk1"/>
                </a:solidFill>
              </a:rPr>
              <a:t>In this Expression we have overridden the order of precedence through parenthesis now the 10 + 10 will be evaluated first and than multiply with 5 to return 100 value.</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102c3568f75_1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102c3568f75_1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precedence is given to parenthesis.</a:t>
            </a:r>
            <a:endParaRPr/>
          </a:p>
          <a:p>
            <a:pPr indent="0" lvl="0" marL="0" rtl="0" algn="l">
              <a:spcBef>
                <a:spcPts val="0"/>
              </a:spcBef>
              <a:spcAft>
                <a:spcPts val="0"/>
              </a:spcAft>
              <a:buNone/>
            </a:pPr>
            <a:r>
              <a:rPr lang="en"/>
              <a:t>Second precedence in given to exponential.</a:t>
            </a:r>
            <a:endParaRPr/>
          </a:p>
          <a:p>
            <a:pPr indent="0" lvl="0" marL="0" rtl="0" algn="l">
              <a:spcBef>
                <a:spcPts val="0"/>
              </a:spcBef>
              <a:spcAft>
                <a:spcPts val="0"/>
              </a:spcAft>
              <a:buNone/>
            </a:pPr>
            <a:r>
              <a:rPr lang="en"/>
              <a:t>Then Multiplication and Division both have same precedence.</a:t>
            </a:r>
            <a:endParaRPr/>
          </a:p>
          <a:p>
            <a:pPr indent="0" lvl="0" marL="0" rtl="0" algn="l">
              <a:spcBef>
                <a:spcPts val="0"/>
              </a:spcBef>
              <a:spcAft>
                <a:spcPts val="0"/>
              </a:spcAft>
              <a:buNone/>
            </a:pPr>
            <a:r>
              <a:rPr lang="en"/>
              <a:t>And finally addition and subtraction also have same precendence.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80e5d5cb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80e5d5cb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102c3568f75_1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102c3568f75_1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Simply, we can Remember the order of precedence through the PEMDAS Rule.</a:t>
            </a:r>
            <a:endParaRPr/>
          </a:p>
          <a:p>
            <a:pPr indent="0" lvl="0" marL="0" rtl="0" algn="l">
              <a:spcBef>
                <a:spcPts val="0"/>
              </a:spcBef>
              <a:spcAft>
                <a:spcPts val="0"/>
              </a:spcAft>
              <a:buNone/>
            </a:pPr>
            <a:r>
              <a:rPr lang="en"/>
              <a:t>P for parenthesis</a:t>
            </a:r>
            <a:endParaRPr/>
          </a:p>
          <a:p>
            <a:pPr indent="0" lvl="0" marL="0" rtl="0" algn="l">
              <a:spcBef>
                <a:spcPts val="0"/>
              </a:spcBef>
              <a:spcAft>
                <a:spcPts val="0"/>
              </a:spcAft>
              <a:buNone/>
            </a:pPr>
            <a:r>
              <a:rPr lang="en"/>
              <a:t>E for Exponential</a:t>
            </a:r>
            <a:endParaRPr/>
          </a:p>
          <a:p>
            <a:pPr indent="0" lvl="0" marL="0" rtl="0" algn="l">
              <a:spcBef>
                <a:spcPts val="0"/>
              </a:spcBef>
              <a:spcAft>
                <a:spcPts val="0"/>
              </a:spcAft>
              <a:buNone/>
            </a:pPr>
            <a:r>
              <a:rPr lang="en"/>
              <a:t>M for Multiplication</a:t>
            </a:r>
            <a:endParaRPr/>
          </a:p>
          <a:p>
            <a:pPr indent="0" lvl="0" marL="0" rtl="0" algn="l">
              <a:spcBef>
                <a:spcPts val="0"/>
              </a:spcBef>
              <a:spcAft>
                <a:spcPts val="0"/>
              </a:spcAft>
              <a:buNone/>
            </a:pPr>
            <a:r>
              <a:rPr lang="en"/>
              <a:t>D for Division</a:t>
            </a:r>
            <a:endParaRPr/>
          </a:p>
          <a:p>
            <a:pPr indent="0" lvl="0" marL="0" rtl="0" algn="l">
              <a:spcBef>
                <a:spcPts val="0"/>
              </a:spcBef>
              <a:spcAft>
                <a:spcPts val="0"/>
              </a:spcAft>
              <a:buNone/>
            </a:pPr>
            <a:r>
              <a:rPr lang="en"/>
              <a:t>A for Addition</a:t>
            </a:r>
            <a:endParaRPr/>
          </a:p>
          <a:p>
            <a:pPr indent="0" lvl="0" marL="0" rtl="0" algn="l">
              <a:spcBef>
                <a:spcPts val="0"/>
              </a:spcBef>
              <a:spcAft>
                <a:spcPts val="0"/>
              </a:spcAft>
              <a:buNone/>
            </a:pPr>
            <a:r>
              <a:rPr lang="en"/>
              <a:t>S for Subtraction</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102c3568f75_1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102c3568f75_1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Lets see some working examples of expressions to grasp the concept completely.</a:t>
            </a:r>
            <a:endParaRPr/>
          </a:p>
          <a:p>
            <a:pPr indent="0" lvl="0" marL="0" rtl="0" algn="l">
              <a:spcBef>
                <a:spcPts val="0"/>
              </a:spcBef>
              <a:spcAft>
                <a:spcPts val="0"/>
              </a:spcAft>
              <a:buNone/>
            </a:pPr>
            <a:r>
              <a:rPr lang="en"/>
              <a:t>In this expression / operator has higher precedence than + operator, so it gets evaluated first.</a:t>
            </a:r>
            <a:endParaRPr/>
          </a:p>
          <a:p>
            <a:pPr indent="0" lvl="0" marL="0" rtl="0" algn="l">
              <a:spcBef>
                <a:spcPts val="0"/>
              </a:spcBef>
              <a:spcAft>
                <a:spcPts val="0"/>
              </a:spcAft>
              <a:buNone/>
            </a:pPr>
            <a:r>
              <a:rPr lang="en"/>
              <a:t>Then 2 is added. And the answer becomes 2.75</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102c3568f75_1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102c3568f75_1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In this expression * operator has higher precedence than - operator, so it gets evaluated first.</a:t>
            </a:r>
            <a:endParaRPr/>
          </a:p>
          <a:p>
            <a:pPr indent="0" lvl="0" marL="0" rtl="0" algn="l">
              <a:spcBef>
                <a:spcPts val="0"/>
              </a:spcBef>
              <a:spcAft>
                <a:spcPts val="0"/>
              </a:spcAft>
              <a:buNone/>
            </a:pPr>
            <a:r>
              <a:rPr lang="en"/>
              <a:t>Then 8 is subtracted from 10. And the answer becomes 2.</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7f72155f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27f72155f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In this expression * operator has higher precedence than - operator, so it gets evaluated first.</a:t>
            </a:r>
            <a:endParaRPr/>
          </a:p>
          <a:p>
            <a:pPr indent="0" lvl="0" marL="0" rtl="0" algn="l">
              <a:spcBef>
                <a:spcPts val="0"/>
              </a:spcBef>
              <a:spcAft>
                <a:spcPts val="0"/>
              </a:spcAft>
              <a:buNone/>
            </a:pPr>
            <a:r>
              <a:rPr lang="en"/>
              <a:t>Then 8 is subtracted from 10. And the answer becomes 2.</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27f72155f6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27f72155f6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In this expression * operator has higher precedence than - operator, so it gets evaluated first.</a:t>
            </a:r>
            <a:endParaRPr/>
          </a:p>
          <a:p>
            <a:pPr indent="0" lvl="0" marL="0" rtl="0" algn="l">
              <a:spcBef>
                <a:spcPts val="0"/>
              </a:spcBef>
              <a:spcAft>
                <a:spcPts val="0"/>
              </a:spcAft>
              <a:buNone/>
            </a:pPr>
            <a:r>
              <a:rPr lang="en"/>
              <a:t>Then 8 is subtracted from 10. And the answer becomes 2.</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27f72155f6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27f72155f6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In this expression * operator has higher precedence than - operator, so it gets evaluated first.</a:t>
            </a:r>
            <a:endParaRPr/>
          </a:p>
          <a:p>
            <a:pPr indent="0" lvl="0" marL="0" rtl="0" algn="l">
              <a:spcBef>
                <a:spcPts val="0"/>
              </a:spcBef>
              <a:spcAft>
                <a:spcPts val="0"/>
              </a:spcAft>
              <a:buNone/>
            </a:pPr>
            <a:r>
              <a:rPr lang="en"/>
              <a:t>Then 8 is subtracted from 10. And the answer becomes 2.</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27f72155f6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27f72155f6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In this expression * operator has higher precedence than - operator, so it gets evaluated first.</a:t>
            </a:r>
            <a:endParaRPr/>
          </a:p>
          <a:p>
            <a:pPr indent="0" lvl="0" marL="0" rtl="0" algn="l">
              <a:spcBef>
                <a:spcPts val="0"/>
              </a:spcBef>
              <a:spcAft>
                <a:spcPts val="0"/>
              </a:spcAft>
              <a:buNone/>
            </a:pPr>
            <a:r>
              <a:rPr lang="en"/>
              <a:t>Then 8 is subtracted from 10. And the answer becomes 2.</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27f72155f69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27f72155f6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In this expression * operator has higher precedence than - operator, so it gets evaluated first.</a:t>
            </a:r>
            <a:endParaRPr/>
          </a:p>
          <a:p>
            <a:pPr indent="0" lvl="0" marL="0" rtl="0" algn="l">
              <a:spcBef>
                <a:spcPts val="0"/>
              </a:spcBef>
              <a:spcAft>
                <a:spcPts val="0"/>
              </a:spcAft>
              <a:buNone/>
            </a:pPr>
            <a:r>
              <a:rPr lang="en"/>
              <a:t>Then 8 is subtracted from 10. And the answer becomes 2.</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27f72155f69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27f72155f69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In this expression * operator has higher precedence than - operator, so it gets evaluated first.</a:t>
            </a:r>
            <a:endParaRPr/>
          </a:p>
          <a:p>
            <a:pPr indent="0" lvl="0" marL="0" rtl="0" algn="l">
              <a:spcBef>
                <a:spcPts val="0"/>
              </a:spcBef>
              <a:spcAft>
                <a:spcPts val="0"/>
              </a:spcAft>
              <a:buNone/>
            </a:pPr>
            <a:r>
              <a:rPr lang="en"/>
              <a:t>Then 8 is subtracted from 10. And the answer becomes 2.</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27f72155f69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27f72155f69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In this expression * operator has higher precedence than - operator, so it gets evaluated first.</a:t>
            </a:r>
            <a:endParaRPr/>
          </a:p>
          <a:p>
            <a:pPr indent="0" lvl="0" marL="0" rtl="0" algn="l">
              <a:spcBef>
                <a:spcPts val="0"/>
              </a:spcBef>
              <a:spcAft>
                <a:spcPts val="0"/>
              </a:spcAft>
              <a:buNone/>
            </a:pPr>
            <a:r>
              <a:rPr lang="en"/>
              <a:t>Then 8 is subtracted from 10. And the answer becomes 2.</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bc1a017716_0_0:notes"/>
          <p:cNvSpPr/>
          <p:nvPr>
            <p:ph idx="2" type="sldImg"/>
          </p:nvPr>
        </p:nvSpPr>
        <p:spPr>
          <a:xfrm>
            <a:off x="3817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 name="Google Shape;88;g1bc1a017716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solidFill>
                  <a:schemeClr val="dk1"/>
                </a:solidFill>
              </a:rPr>
              <a:t>When CPU takes input from the devices, first of all it stores that information in the memory before processing it. Intermediate results during the processing are also stored in the Memory. After the CPU finishes its processing, the final information is also stored in the memory before sending it to output devices.</a:t>
            </a:r>
            <a:endParaRPr/>
          </a:p>
        </p:txBody>
      </p:sp>
      <p:sp>
        <p:nvSpPr>
          <p:cNvPr id="89" name="Google Shape;89;g1bc1a017716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f4ee2a89ee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f4ee2a89ee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this lecture, you shall be able to </a:t>
            </a:r>
            <a:r>
              <a:rPr b="1" lang="en">
                <a:solidFill>
                  <a:srgbClr val="D15A12"/>
                </a:solidFill>
              </a:rPr>
              <a:t>Explain </a:t>
            </a:r>
            <a:r>
              <a:rPr b="1" lang="en">
                <a:solidFill>
                  <a:srgbClr val="404040"/>
                </a:solidFill>
              </a:rPr>
              <a:t>why we need </a:t>
            </a:r>
            <a:r>
              <a:rPr b="1" lang="en">
                <a:solidFill>
                  <a:srgbClr val="D15A12"/>
                </a:solidFill>
              </a:rPr>
              <a:t>variables </a:t>
            </a:r>
            <a:r>
              <a:rPr b="1" lang="en">
                <a:solidFill>
                  <a:srgbClr val="404040"/>
                </a:solidFill>
              </a:rPr>
              <a:t>and what is their relation to the </a:t>
            </a:r>
            <a:r>
              <a:rPr b="1" lang="en">
                <a:solidFill>
                  <a:srgbClr val="D15A12"/>
                </a:solidFill>
              </a:rPr>
              <a:t>memory</a:t>
            </a:r>
            <a:r>
              <a:rPr b="1" lang="en">
                <a:solidFill>
                  <a:srgbClr val="404040"/>
                </a:solidFill>
              </a:rPr>
              <a:t>.</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1bc44b3561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2" name="Google Shape;962;g1bc44b3561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1bc44b3561b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3" name="Google Shape;973;g1bc44b3561b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102c3568f75_1_5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5" name="Google Shape;985;g102c3568f75_1_5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102c3568f75_1_5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8" name="Google Shape;998;g102c3568f75_1_5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102c3568f75_1_4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9" name="Google Shape;1009;g102c3568f75_1_4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404040"/>
                </a:solidFill>
              </a:rPr>
              <a:t>An</a:t>
            </a:r>
            <a:r>
              <a:rPr b="1" lang="en">
                <a:solidFill>
                  <a:srgbClr val="D15A12"/>
                </a:solidFill>
              </a:rPr>
              <a:t> Expression</a:t>
            </a:r>
            <a:r>
              <a:rPr b="1" lang="en">
                <a:solidFill>
                  <a:srgbClr val="404040"/>
                </a:solidFill>
              </a:rPr>
              <a:t> is a combination of </a:t>
            </a:r>
            <a:r>
              <a:rPr b="1" lang="en">
                <a:solidFill>
                  <a:srgbClr val="D15A12"/>
                </a:solidFill>
              </a:rPr>
              <a:t>Variables</a:t>
            </a:r>
            <a:r>
              <a:rPr b="1" lang="en">
                <a:solidFill>
                  <a:srgbClr val="404040"/>
                </a:solidFill>
              </a:rPr>
              <a:t>, </a:t>
            </a:r>
            <a:r>
              <a:rPr b="1" lang="en">
                <a:solidFill>
                  <a:srgbClr val="D15A12"/>
                </a:solidFill>
              </a:rPr>
              <a:t>Constants</a:t>
            </a:r>
            <a:r>
              <a:rPr b="1" lang="en">
                <a:solidFill>
                  <a:srgbClr val="404040"/>
                </a:solidFill>
              </a:rPr>
              <a:t> and </a:t>
            </a:r>
            <a:r>
              <a:rPr b="1" lang="en">
                <a:solidFill>
                  <a:srgbClr val="D15A12"/>
                </a:solidFill>
              </a:rPr>
              <a:t>Operators. And Expressions</a:t>
            </a:r>
            <a:r>
              <a:rPr b="1" lang="en">
                <a:solidFill>
                  <a:srgbClr val="404040"/>
                </a:solidFill>
              </a:rPr>
              <a:t> are evaluated with the </a:t>
            </a:r>
            <a:r>
              <a:rPr b="1" lang="en">
                <a:solidFill>
                  <a:srgbClr val="D15A12"/>
                </a:solidFill>
              </a:rPr>
              <a:t>Precedence</a:t>
            </a:r>
            <a:r>
              <a:rPr b="1" lang="en">
                <a:solidFill>
                  <a:srgbClr val="404040"/>
                </a:solidFill>
              </a:rPr>
              <a:t> order of Operators. The precedence order is given by </a:t>
            </a:r>
            <a:r>
              <a:rPr b="1" lang="en">
                <a:solidFill>
                  <a:srgbClr val="D15A12"/>
                </a:solidFill>
              </a:rPr>
              <a:t>PEMDAS</a:t>
            </a:r>
            <a:r>
              <a:rPr b="1" lang="en">
                <a:solidFill>
                  <a:srgbClr val="404040"/>
                </a:solidFill>
              </a:rPr>
              <a:t> Rule.</a:t>
            </a:r>
            <a:endParaRPr b="1">
              <a:solidFill>
                <a:srgbClr val="404040"/>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bc1a01771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bc1a01771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store data into the Memory, we need to reserve the space in the Memory.</a:t>
            </a:r>
            <a:endParaRPr/>
          </a:p>
          <a:p>
            <a:pPr indent="0" lvl="0" marL="0" rtl="0" algn="l">
              <a:spcBef>
                <a:spcPts val="0"/>
              </a:spcBef>
              <a:spcAft>
                <a:spcPts val="0"/>
              </a:spcAft>
              <a:buNone/>
            </a:pPr>
            <a:r>
              <a:rPr lang="en"/>
              <a:t>When the space is reserved, we can store or retrieve data from the Memory through its Memory Addresses.</a:t>
            </a:r>
            <a:endParaRPr/>
          </a:p>
          <a:p>
            <a:pPr indent="0" lvl="0" marL="0" rtl="0" algn="l">
              <a:lnSpc>
                <a:spcPct val="150000"/>
              </a:lnSpc>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80e5d5cb9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80e5d5cb9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bc1a01771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bc1a01771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is difficult to remember the addresses of these memory locations.Therefore high level language allows us to give names to these reserved memory locations.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bc1a017716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bc1a017716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These names are called the variables.</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rgbClr val="D15A12"/>
                </a:solidFill>
              </a:rPr>
              <a:t>Variables</a:t>
            </a:r>
            <a:r>
              <a:rPr b="1" lang="en">
                <a:solidFill>
                  <a:srgbClr val="434343"/>
                </a:solidFill>
              </a:rPr>
              <a:t> are the names that we give to the </a:t>
            </a:r>
            <a:r>
              <a:rPr b="1" lang="en">
                <a:solidFill>
                  <a:srgbClr val="D15A12"/>
                </a:solidFill>
              </a:rPr>
              <a:t>Memory</a:t>
            </a:r>
            <a:r>
              <a:rPr b="1" lang="en">
                <a:solidFill>
                  <a:srgbClr val="434343"/>
                </a:solidFill>
              </a:rPr>
              <a:t> Locations to store and load data from the memory.</a:t>
            </a:r>
            <a:endParaRPr b="1">
              <a:solidFill>
                <a:srgbClr val="434343"/>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970613" y="285750"/>
            <a:ext cx="7202700" cy="8574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
        <p:nvSpPr>
          <p:cNvPr id="52" name="Google Shape;52;p13"/>
          <p:cNvSpPr txBox="1"/>
          <p:nvPr>
            <p:ph idx="1" type="body"/>
          </p:nvPr>
        </p:nvSpPr>
        <p:spPr>
          <a:xfrm>
            <a:off x="970613" y="1257300"/>
            <a:ext cx="7202700" cy="33720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1200"/>
              </a:spcBef>
              <a:spcAft>
                <a:spcPts val="0"/>
              </a:spcAft>
              <a:buClr>
                <a:schemeClr val="dk1"/>
              </a:buClr>
              <a:buSzPts val="1400"/>
              <a:buChar char="●"/>
              <a:defRPr sz="1100"/>
            </a:lvl1pPr>
            <a:lvl2pPr indent="-317500" lvl="1" marL="914400" rtl="0" algn="l">
              <a:lnSpc>
                <a:spcPct val="90000"/>
              </a:lnSpc>
              <a:spcBef>
                <a:spcPts val="1200"/>
              </a:spcBef>
              <a:spcAft>
                <a:spcPts val="0"/>
              </a:spcAft>
              <a:buClr>
                <a:schemeClr val="dk1"/>
              </a:buClr>
              <a:buSzPts val="1400"/>
              <a:buChar char="○"/>
              <a:defRPr sz="1100"/>
            </a:lvl2pPr>
            <a:lvl3pPr indent="-317500" lvl="2" marL="1371600" rtl="0" algn="l">
              <a:lnSpc>
                <a:spcPct val="90000"/>
              </a:lnSpc>
              <a:spcBef>
                <a:spcPts val="1200"/>
              </a:spcBef>
              <a:spcAft>
                <a:spcPts val="0"/>
              </a:spcAft>
              <a:buClr>
                <a:schemeClr val="dk1"/>
              </a:buClr>
              <a:buSzPts val="1400"/>
              <a:buChar char="■"/>
              <a:defRPr sz="1100"/>
            </a:lvl3pPr>
            <a:lvl4pPr indent="-317500" lvl="3" marL="1828800" rtl="0" algn="l">
              <a:lnSpc>
                <a:spcPct val="90000"/>
              </a:lnSpc>
              <a:spcBef>
                <a:spcPts val="1200"/>
              </a:spcBef>
              <a:spcAft>
                <a:spcPts val="0"/>
              </a:spcAft>
              <a:buClr>
                <a:schemeClr val="dk1"/>
              </a:buClr>
              <a:buSzPts val="1400"/>
              <a:buChar char="●"/>
              <a:defRPr sz="1100"/>
            </a:lvl4pPr>
            <a:lvl5pPr indent="-304800" lvl="4" marL="2286000" rtl="0" algn="l">
              <a:lnSpc>
                <a:spcPct val="90000"/>
              </a:lnSpc>
              <a:spcBef>
                <a:spcPts val="1200"/>
              </a:spcBef>
              <a:spcAft>
                <a:spcPts val="0"/>
              </a:spcAft>
              <a:buClr>
                <a:schemeClr val="dk1"/>
              </a:buClr>
              <a:buSzPts val="1200"/>
              <a:buChar char="○"/>
              <a:defRPr sz="1100"/>
            </a:lvl5pPr>
            <a:lvl6pPr indent="-304800" lvl="5" marL="2743200" rtl="0" algn="l">
              <a:spcBef>
                <a:spcPts val="1200"/>
              </a:spcBef>
              <a:spcAft>
                <a:spcPts val="0"/>
              </a:spcAft>
              <a:buClr>
                <a:schemeClr val="dk1"/>
              </a:buClr>
              <a:buSzPts val="1200"/>
              <a:buChar char="■"/>
              <a:defRPr sz="1100"/>
            </a:lvl6pPr>
            <a:lvl7pPr indent="-304800" lvl="6" marL="3200400" rtl="0" algn="l">
              <a:spcBef>
                <a:spcPts val="1200"/>
              </a:spcBef>
              <a:spcAft>
                <a:spcPts val="0"/>
              </a:spcAft>
              <a:buClr>
                <a:schemeClr val="dk1"/>
              </a:buClr>
              <a:buSzPts val="1200"/>
              <a:buChar char="●"/>
              <a:defRPr sz="1100"/>
            </a:lvl7pPr>
            <a:lvl8pPr indent="-304800" lvl="7" marL="3657600" rtl="0" algn="l">
              <a:spcBef>
                <a:spcPts val="1200"/>
              </a:spcBef>
              <a:spcAft>
                <a:spcPts val="0"/>
              </a:spcAft>
              <a:buClr>
                <a:schemeClr val="dk1"/>
              </a:buClr>
              <a:buSzPts val="1200"/>
              <a:buChar char="○"/>
              <a:defRPr sz="1100"/>
            </a:lvl8pPr>
            <a:lvl9pPr indent="-304800" lvl="8" marL="4114800" rtl="0" algn="l">
              <a:spcBef>
                <a:spcPts val="1200"/>
              </a:spcBef>
              <a:spcAft>
                <a:spcPts val="1200"/>
              </a:spcAft>
              <a:buClr>
                <a:schemeClr val="dk1"/>
              </a:buClr>
              <a:buSzPts val="1200"/>
              <a:buChar char="■"/>
              <a:defRPr sz="1100"/>
            </a:lvl9pPr>
          </a:lstStyle>
          <a:p/>
        </p:txBody>
      </p:sp>
      <p:sp>
        <p:nvSpPr>
          <p:cNvPr id="53" name="Google Shape;53;p13"/>
          <p:cNvSpPr txBox="1"/>
          <p:nvPr>
            <p:ph idx="10" type="dt"/>
          </p:nvPr>
        </p:nvSpPr>
        <p:spPr>
          <a:xfrm>
            <a:off x="954084" y="4767263"/>
            <a:ext cx="21336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dk1"/>
                </a:solidFill>
                <a:latin typeface="Libre Franklin"/>
                <a:ea typeface="Libre Franklin"/>
                <a:cs typeface="Libre Franklin"/>
                <a:sym typeface="Libre Franklin"/>
              </a:defRPr>
            </a:lvl1pPr>
            <a:lvl2pPr lvl="1" marR="0" rtl="0" algn="l">
              <a:spcBef>
                <a:spcPts val="0"/>
              </a:spcBef>
              <a:spcAft>
                <a:spcPts val="0"/>
              </a:spcAft>
              <a:buSzPts val="1100"/>
              <a:buNone/>
              <a:defRPr b="0" i="0" sz="14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100"/>
              <a:buNone/>
              <a:defRPr b="0" i="0" sz="14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100"/>
              <a:buNone/>
              <a:defRPr b="0" i="0" sz="14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100"/>
              <a:buNone/>
              <a:defRPr b="0" i="0" sz="14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100"/>
              <a:buNone/>
              <a:defRPr b="0" i="0" sz="14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100"/>
              <a:buNone/>
              <a:defRPr b="0" i="0" sz="14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100"/>
              <a:buNone/>
              <a:defRPr b="0" i="0" sz="14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100"/>
              <a:buNone/>
              <a:defRPr b="0" i="0" sz="1400" u="none" cap="none" strike="noStrike">
                <a:solidFill>
                  <a:schemeClr val="dk1"/>
                </a:solidFill>
                <a:latin typeface="Libre Franklin"/>
                <a:ea typeface="Libre Franklin"/>
                <a:cs typeface="Libre Franklin"/>
                <a:sym typeface="Libre Franklin"/>
              </a:defRPr>
            </a:lvl9pPr>
          </a:lstStyle>
          <a:p/>
        </p:txBody>
      </p:sp>
      <p:sp>
        <p:nvSpPr>
          <p:cNvPr id="54" name="Google Shape;54;p13"/>
          <p:cNvSpPr txBox="1"/>
          <p:nvPr>
            <p:ph idx="11" type="ftr"/>
          </p:nvPr>
        </p:nvSpPr>
        <p:spPr>
          <a:xfrm>
            <a:off x="3124200" y="4767263"/>
            <a:ext cx="28956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dk1"/>
                </a:solidFill>
                <a:latin typeface="Libre Franklin"/>
                <a:ea typeface="Libre Franklin"/>
                <a:cs typeface="Libre Franklin"/>
                <a:sym typeface="Libre Franklin"/>
              </a:defRPr>
            </a:lvl1pPr>
            <a:lvl2pPr lvl="1" marR="0" rtl="0" algn="l">
              <a:spcBef>
                <a:spcPts val="0"/>
              </a:spcBef>
              <a:spcAft>
                <a:spcPts val="0"/>
              </a:spcAft>
              <a:buSzPts val="1100"/>
              <a:buNone/>
              <a:defRPr b="0" i="0" sz="14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100"/>
              <a:buNone/>
              <a:defRPr b="0" i="0" sz="14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100"/>
              <a:buNone/>
              <a:defRPr b="0" i="0" sz="14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100"/>
              <a:buNone/>
              <a:defRPr b="0" i="0" sz="14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100"/>
              <a:buNone/>
              <a:defRPr b="0" i="0" sz="14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100"/>
              <a:buNone/>
              <a:defRPr b="0" i="0" sz="14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100"/>
              <a:buNone/>
              <a:defRPr b="0" i="0" sz="14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100"/>
              <a:buNone/>
              <a:defRPr b="0" i="0" sz="1400" u="none" cap="none" strike="noStrike">
                <a:solidFill>
                  <a:schemeClr val="dk1"/>
                </a:solidFill>
                <a:latin typeface="Libre Franklin"/>
                <a:ea typeface="Libre Franklin"/>
                <a:cs typeface="Libre Franklin"/>
                <a:sym typeface="Libre Franklin"/>
              </a:defRPr>
            </a:lvl9pPr>
          </a:lstStyle>
          <a:p/>
        </p:txBody>
      </p:sp>
      <p:sp>
        <p:nvSpPr>
          <p:cNvPr id="55" name="Google Shape;55;p13"/>
          <p:cNvSpPr txBox="1"/>
          <p:nvPr>
            <p:ph idx="12" type="sldNum"/>
          </p:nvPr>
        </p:nvSpPr>
        <p:spPr>
          <a:xfrm>
            <a:off x="6039992" y="4767263"/>
            <a:ext cx="21336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191919"/>
                </a:solidFill>
                <a:latin typeface="Libre Franklin"/>
                <a:ea typeface="Libre Franklin"/>
                <a:cs typeface="Libre Franklin"/>
                <a:sym typeface="Libre Franklin"/>
              </a:defRPr>
            </a:lvl1pPr>
            <a:lvl2pPr indent="0" lvl="1" marL="0" rtl="0" algn="r">
              <a:spcBef>
                <a:spcPts val="0"/>
              </a:spcBef>
              <a:buNone/>
              <a:defRPr b="0" i="0" sz="800" u="none" cap="none" strike="noStrike">
                <a:solidFill>
                  <a:srgbClr val="191919"/>
                </a:solidFill>
                <a:latin typeface="Libre Franklin"/>
                <a:ea typeface="Libre Franklin"/>
                <a:cs typeface="Libre Franklin"/>
                <a:sym typeface="Libre Franklin"/>
              </a:defRPr>
            </a:lvl2pPr>
            <a:lvl3pPr indent="0" lvl="2" marL="0" rtl="0" algn="r">
              <a:spcBef>
                <a:spcPts val="0"/>
              </a:spcBef>
              <a:buNone/>
              <a:defRPr b="0" i="0" sz="800" u="none" cap="none" strike="noStrike">
                <a:solidFill>
                  <a:srgbClr val="191919"/>
                </a:solidFill>
                <a:latin typeface="Libre Franklin"/>
                <a:ea typeface="Libre Franklin"/>
                <a:cs typeface="Libre Franklin"/>
                <a:sym typeface="Libre Franklin"/>
              </a:defRPr>
            </a:lvl3pPr>
            <a:lvl4pPr indent="0" lvl="3" marL="0" rtl="0" algn="r">
              <a:spcBef>
                <a:spcPts val="0"/>
              </a:spcBef>
              <a:buNone/>
              <a:defRPr b="0" i="0" sz="800" u="none" cap="none" strike="noStrike">
                <a:solidFill>
                  <a:srgbClr val="191919"/>
                </a:solidFill>
                <a:latin typeface="Libre Franklin"/>
                <a:ea typeface="Libre Franklin"/>
                <a:cs typeface="Libre Franklin"/>
                <a:sym typeface="Libre Franklin"/>
              </a:defRPr>
            </a:lvl4pPr>
            <a:lvl5pPr indent="0" lvl="4" marL="0" rtl="0" algn="r">
              <a:spcBef>
                <a:spcPts val="0"/>
              </a:spcBef>
              <a:buNone/>
              <a:defRPr b="0" i="0" sz="800" u="none" cap="none" strike="noStrike">
                <a:solidFill>
                  <a:srgbClr val="191919"/>
                </a:solidFill>
                <a:latin typeface="Libre Franklin"/>
                <a:ea typeface="Libre Franklin"/>
                <a:cs typeface="Libre Franklin"/>
                <a:sym typeface="Libre Franklin"/>
              </a:defRPr>
            </a:lvl5pPr>
            <a:lvl6pPr indent="0" lvl="5" marL="0" rtl="0" algn="r">
              <a:spcBef>
                <a:spcPts val="0"/>
              </a:spcBef>
              <a:buNone/>
              <a:defRPr b="0" i="0" sz="800" u="none" cap="none" strike="noStrike">
                <a:solidFill>
                  <a:srgbClr val="191919"/>
                </a:solidFill>
                <a:latin typeface="Libre Franklin"/>
                <a:ea typeface="Libre Franklin"/>
                <a:cs typeface="Libre Franklin"/>
                <a:sym typeface="Libre Franklin"/>
              </a:defRPr>
            </a:lvl6pPr>
            <a:lvl7pPr indent="0" lvl="6" marL="0" rtl="0" algn="r">
              <a:spcBef>
                <a:spcPts val="0"/>
              </a:spcBef>
              <a:buNone/>
              <a:defRPr b="0" i="0" sz="800" u="none" cap="none" strike="noStrike">
                <a:solidFill>
                  <a:srgbClr val="191919"/>
                </a:solidFill>
                <a:latin typeface="Libre Franklin"/>
                <a:ea typeface="Libre Franklin"/>
                <a:cs typeface="Libre Franklin"/>
                <a:sym typeface="Libre Franklin"/>
              </a:defRPr>
            </a:lvl7pPr>
            <a:lvl8pPr indent="0" lvl="7" marL="0" rtl="0" algn="r">
              <a:spcBef>
                <a:spcPts val="0"/>
              </a:spcBef>
              <a:buNone/>
              <a:defRPr b="0" i="0" sz="800" u="none" cap="none" strike="noStrike">
                <a:solidFill>
                  <a:srgbClr val="191919"/>
                </a:solidFill>
                <a:latin typeface="Libre Franklin"/>
                <a:ea typeface="Libre Franklin"/>
                <a:cs typeface="Libre Franklin"/>
                <a:sym typeface="Libre Franklin"/>
              </a:defRPr>
            </a:lvl8pPr>
            <a:lvl9pPr indent="0" lvl="8" marL="0" rtl="0" algn="r">
              <a:spcBef>
                <a:spcPts val="0"/>
              </a:spcBef>
              <a:buNone/>
              <a:defRPr b="0" i="0" sz="800" u="none" cap="none" strike="noStrike">
                <a:solidFill>
                  <a:srgbClr val="191919"/>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5.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37.png"/><Relationship Id="rId5" Type="http://schemas.openxmlformats.org/officeDocument/2006/relationships/image" Target="../media/image7.png"/><Relationship Id="rId6"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22.png"/><Relationship Id="rId5" Type="http://schemas.openxmlformats.org/officeDocument/2006/relationships/image" Target="../media/image25.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19.png"/><Relationship Id="rId5"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1.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1.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6.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6.pn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1.pn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1.pn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6.png"/><Relationship Id="rId4" Type="http://schemas.openxmlformats.org/officeDocument/2006/relationships/image" Target="../media/image24.png"/><Relationship Id="rId5" Type="http://schemas.openxmlformats.org/officeDocument/2006/relationships/image" Target="../media/image23.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5.png"/><Relationship Id="rId4" Type="http://schemas.openxmlformats.org/officeDocument/2006/relationships/image" Target="../media/image29.png"/><Relationship Id="rId5" Type="http://schemas.openxmlformats.org/officeDocument/2006/relationships/image" Target="../media/image26.png"/><Relationship Id="rId6"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6.png"/><Relationship Id="rId4" Type="http://schemas.openxmlformats.org/officeDocument/2006/relationships/image" Target="../media/image24.png"/><Relationship Id="rId5" Type="http://schemas.openxmlformats.org/officeDocument/2006/relationships/image" Target="../media/image27.gif"/><Relationship Id="rId6" Type="http://schemas.openxmlformats.org/officeDocument/2006/relationships/image" Target="../media/image17.png"/><Relationship Id="rId7" Type="http://schemas.openxmlformats.org/officeDocument/2006/relationships/image" Target="../media/image28.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6.png"/><Relationship Id="rId4" Type="http://schemas.openxmlformats.org/officeDocument/2006/relationships/image" Target="../media/image24.png"/><Relationship Id="rId5" Type="http://schemas.openxmlformats.org/officeDocument/2006/relationships/image" Target="../media/image35.png"/><Relationship Id="rId6"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6.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6.png"/><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6.png"/><Relationship Id="rId4" Type="http://schemas.openxmlformats.org/officeDocument/2006/relationships/image" Target="../media/image24.png"/><Relationship Id="rId5" Type="http://schemas.openxmlformats.org/officeDocument/2006/relationships/image" Target="../media/image35.png"/><Relationship Id="rId6"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6.png"/><Relationship Id="rId4" Type="http://schemas.openxmlformats.org/officeDocument/2006/relationships/image" Target="../media/image24.png"/><Relationship Id="rId5" Type="http://schemas.openxmlformats.org/officeDocument/2006/relationships/image" Target="../media/image35.png"/><Relationship Id="rId6"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6.png"/><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6.png"/><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6.png"/><Relationship Id="rId4" Type="http://schemas.openxmlformats.org/officeDocument/2006/relationships/image" Target="../media/image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26.png"/><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6.png"/><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26.png"/><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26.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3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3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3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3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 name="Shape 59"/>
        <p:cNvGrpSpPr/>
        <p:nvPr/>
      </p:nvGrpSpPr>
      <p:grpSpPr>
        <a:xfrm>
          <a:off x="0" y="0"/>
          <a:ext cx="0" cy="0"/>
          <a:chOff x="0" y="0"/>
          <a:chExt cx="0" cy="0"/>
        </a:xfrm>
      </p:grpSpPr>
      <p:sp>
        <p:nvSpPr>
          <p:cNvPr id="60" name="Google Shape;60;p14"/>
          <p:cNvSpPr txBox="1"/>
          <p:nvPr>
            <p:ph type="ctrTitle"/>
          </p:nvPr>
        </p:nvSpPr>
        <p:spPr>
          <a:xfrm>
            <a:off x="1375800" y="1223950"/>
            <a:ext cx="6331500" cy="27684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sz="4500">
                <a:solidFill>
                  <a:srgbClr val="434343"/>
                </a:solidFill>
                <a:latin typeface="Comic Sans MS"/>
                <a:ea typeface="Comic Sans MS"/>
                <a:cs typeface="Comic Sans MS"/>
                <a:sym typeface="Comic Sans MS"/>
              </a:rPr>
              <a:t>Variables, DataTypes, </a:t>
            </a:r>
            <a:r>
              <a:rPr b="1" lang="en" sz="4500">
                <a:solidFill>
                  <a:srgbClr val="D15A12"/>
                </a:solidFill>
                <a:latin typeface="Comic Sans MS"/>
                <a:ea typeface="Comic Sans MS"/>
                <a:cs typeface="Comic Sans MS"/>
                <a:sym typeface="Comic Sans MS"/>
              </a:rPr>
              <a:t>Arithmetic Operators</a:t>
            </a:r>
            <a:r>
              <a:rPr b="1" lang="en" sz="4500">
                <a:solidFill>
                  <a:srgbClr val="434343"/>
                </a:solidFill>
                <a:latin typeface="Comic Sans MS"/>
                <a:ea typeface="Comic Sans MS"/>
                <a:cs typeface="Comic Sans MS"/>
                <a:sym typeface="Comic Sans MS"/>
              </a:rPr>
              <a:t> </a:t>
            </a:r>
            <a:r>
              <a:rPr b="1" lang="en" sz="4500">
                <a:solidFill>
                  <a:srgbClr val="3F3F3F"/>
                </a:solidFill>
                <a:latin typeface="Comic Sans MS"/>
                <a:ea typeface="Comic Sans MS"/>
                <a:cs typeface="Comic Sans MS"/>
                <a:sym typeface="Comic Sans MS"/>
              </a:rPr>
              <a:t>and</a:t>
            </a:r>
            <a:endParaRPr b="1" sz="4500">
              <a:solidFill>
                <a:srgbClr val="3F3F3F"/>
              </a:solidFill>
              <a:latin typeface="Comic Sans MS"/>
              <a:ea typeface="Comic Sans MS"/>
              <a:cs typeface="Comic Sans MS"/>
              <a:sym typeface="Comic Sans MS"/>
            </a:endParaRPr>
          </a:p>
          <a:p>
            <a:pPr indent="0" lvl="0" marL="0" rtl="0" algn="ctr">
              <a:spcBef>
                <a:spcPts val="0"/>
              </a:spcBef>
              <a:spcAft>
                <a:spcPts val="0"/>
              </a:spcAft>
              <a:buNone/>
            </a:pPr>
            <a:r>
              <a:rPr b="1" lang="en" sz="4500">
                <a:solidFill>
                  <a:srgbClr val="434343"/>
                </a:solidFill>
                <a:latin typeface="Comic Sans MS"/>
                <a:ea typeface="Comic Sans MS"/>
                <a:cs typeface="Comic Sans MS"/>
                <a:sym typeface="Comic Sans MS"/>
              </a:rPr>
              <a:t>Expression</a:t>
            </a:r>
            <a:r>
              <a:rPr b="1" lang="en" sz="4500">
                <a:solidFill>
                  <a:srgbClr val="D15A12"/>
                </a:solidFill>
                <a:latin typeface="Comic Sans MS"/>
                <a:ea typeface="Comic Sans MS"/>
                <a:cs typeface="Comic Sans MS"/>
                <a:sym typeface="Comic Sans MS"/>
              </a:rPr>
              <a:t> </a:t>
            </a:r>
            <a:endParaRPr b="1" sz="4800">
              <a:solidFill>
                <a:srgbClr val="D15A12"/>
              </a:solidFill>
              <a:latin typeface="Comic Sans MS"/>
              <a:ea typeface="Comic Sans MS"/>
              <a:cs typeface="Comic Sans MS"/>
              <a:sym typeface="Comic Sans MS"/>
            </a:endParaRPr>
          </a:p>
        </p:txBody>
      </p:sp>
      <p:sp>
        <p:nvSpPr>
          <p:cNvPr id="61" name="Google Shape;61;p14"/>
          <p:cNvSpPr/>
          <p:nvPr/>
        </p:nvSpPr>
        <p:spPr>
          <a:xfrm rot="10800000">
            <a:off x="8513292" y="86"/>
            <a:ext cx="627300" cy="1995600"/>
          </a:xfrm>
          <a:prstGeom prst="rtTriangle">
            <a:avLst/>
          </a:prstGeom>
          <a:solidFill>
            <a:srgbClr val="D15A1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62" name="Google Shape;62;p14"/>
          <p:cNvPicPr preferRelativeResize="0"/>
          <p:nvPr/>
        </p:nvPicPr>
        <p:blipFill>
          <a:blip r:embed="rId3">
            <a:alphaModFix/>
          </a:blip>
          <a:stretch>
            <a:fillRect/>
          </a:stretch>
        </p:blipFill>
        <p:spPr>
          <a:xfrm>
            <a:off x="7417825" y="1039140"/>
            <a:ext cx="1549400" cy="4104370"/>
          </a:xfrm>
          <a:prstGeom prst="rect">
            <a:avLst/>
          </a:prstGeom>
          <a:noFill/>
          <a:ln>
            <a:noFill/>
          </a:ln>
        </p:spPr>
      </p:pic>
      <p:sp>
        <p:nvSpPr>
          <p:cNvPr id="63" name="Google Shape;63;p14"/>
          <p:cNvSpPr/>
          <p:nvPr/>
        </p:nvSpPr>
        <p:spPr>
          <a:xfrm flipH="1" rot="10800000">
            <a:off x="-8" y="86"/>
            <a:ext cx="627300" cy="1995600"/>
          </a:xfrm>
          <a:prstGeom prst="rtTriangle">
            <a:avLst/>
          </a:prstGeom>
          <a:solidFill>
            <a:srgbClr val="D15A1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64" name="Google Shape;64;p14"/>
          <p:cNvPicPr preferRelativeResize="0"/>
          <p:nvPr/>
        </p:nvPicPr>
        <p:blipFill>
          <a:blip r:embed="rId4">
            <a:alphaModFix/>
          </a:blip>
          <a:stretch>
            <a:fillRect/>
          </a:stretch>
        </p:blipFill>
        <p:spPr>
          <a:xfrm>
            <a:off x="193550" y="1040975"/>
            <a:ext cx="1421136" cy="4104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
                                        </p:tgtEl>
                                        <p:attrNameLst>
                                          <p:attrName>style.visibility</p:attrName>
                                        </p:attrNameLst>
                                      </p:cBhvr>
                                      <p:to>
                                        <p:strVal val="visible"/>
                                      </p:to>
                                    </p:set>
                                    <p:animEffect filter="fade" transition="in">
                                      <p:cBhvr>
                                        <p:cTn dur="1000"/>
                                        <p:tgtEl>
                                          <p:spTgt spid="62"/>
                                        </p:tgtEl>
                                      </p:cBhvr>
                                    </p:animEffect>
                                  </p:childTnLst>
                                </p:cTn>
                              </p:par>
                              <p:par>
                                <p:cTn fill="hold" nodeType="withEffect" presetClass="entr" presetID="10" presetSubtype="0">
                                  <p:stCondLst>
                                    <p:cond delay="0"/>
                                  </p:stCondLst>
                                  <p:childTnLst>
                                    <p:set>
                                      <p:cBhvr>
                                        <p:cTn dur="1" fill="hold">
                                          <p:stCondLst>
                                            <p:cond delay="0"/>
                                          </p:stCondLst>
                                        </p:cTn>
                                        <p:tgtEl>
                                          <p:spTgt spid="64"/>
                                        </p:tgtEl>
                                        <p:attrNameLst>
                                          <p:attrName>style.visibility</p:attrName>
                                        </p:attrNameLst>
                                      </p:cBhvr>
                                      <p:to>
                                        <p:strVal val="visible"/>
                                      </p:to>
                                    </p:set>
                                    <p:animEffect filter="fade" transition="in">
                                      <p:cBhvr>
                                        <p:cTn dur="1000"/>
                                        <p:tgtEl>
                                          <p:spTgt spid="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
                                        </p:tgtEl>
                                        <p:attrNameLst>
                                          <p:attrName>style.visibility</p:attrName>
                                        </p:attrNameLst>
                                      </p:cBhvr>
                                      <p:to>
                                        <p:strVal val="visible"/>
                                      </p:to>
                                    </p:set>
                                    <p:animEffect filter="fade" transition="in">
                                      <p:cBhvr>
                                        <p:cTn dur="1000"/>
                                        <p:tgtEl>
                                          <p:spTgt spid="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3"/>
          <p:cNvSpPr txBox="1"/>
          <p:nvPr>
            <p:ph type="ctrTitle"/>
          </p:nvPr>
        </p:nvSpPr>
        <p:spPr>
          <a:xfrm>
            <a:off x="152400" y="13850"/>
            <a:ext cx="9144000" cy="790200"/>
          </a:xfrm>
          <a:prstGeom prst="rect">
            <a:avLst/>
          </a:prstGeom>
        </p:spPr>
        <p:txBody>
          <a:bodyPr anchorCtr="0" anchor="b" bIns="91425" lIns="91425" spcFirstLastPara="1" rIns="91425" wrap="square" tIns="91425">
            <a:normAutofit/>
          </a:bodyPr>
          <a:lstStyle/>
          <a:p>
            <a:pPr indent="457200" lvl="0" marL="0" rtl="0" algn="l">
              <a:spcBef>
                <a:spcPts val="0"/>
              </a:spcBef>
              <a:spcAft>
                <a:spcPts val="0"/>
              </a:spcAft>
              <a:buNone/>
            </a:pPr>
            <a:r>
              <a:rPr b="1" lang="en" sz="3600">
                <a:solidFill>
                  <a:srgbClr val="D15A12"/>
                </a:solidFill>
                <a:latin typeface="Comic Sans MS"/>
                <a:ea typeface="Comic Sans MS"/>
                <a:cs typeface="Comic Sans MS"/>
                <a:sym typeface="Comic Sans MS"/>
              </a:rPr>
              <a:t>Variables:</a:t>
            </a:r>
            <a:r>
              <a:rPr b="1" lang="en" sz="3600">
                <a:solidFill>
                  <a:srgbClr val="434343"/>
                </a:solidFill>
                <a:latin typeface="Comic Sans MS"/>
                <a:ea typeface="Comic Sans MS"/>
                <a:cs typeface="Comic Sans MS"/>
                <a:sym typeface="Comic Sans MS"/>
              </a:rPr>
              <a:t> Names</a:t>
            </a:r>
            <a:endParaRPr b="1" sz="3600">
              <a:solidFill>
                <a:srgbClr val="434343"/>
              </a:solidFill>
              <a:latin typeface="Comic Sans MS"/>
              <a:ea typeface="Comic Sans MS"/>
              <a:cs typeface="Comic Sans MS"/>
              <a:sym typeface="Comic Sans MS"/>
            </a:endParaRPr>
          </a:p>
        </p:txBody>
      </p:sp>
      <p:cxnSp>
        <p:nvCxnSpPr>
          <p:cNvPr id="200" name="Google Shape;200;p23"/>
          <p:cNvCxnSpPr/>
          <p:nvPr/>
        </p:nvCxnSpPr>
        <p:spPr>
          <a:xfrm>
            <a:off x="375500" y="123950"/>
            <a:ext cx="0" cy="570000"/>
          </a:xfrm>
          <a:prstGeom prst="straightConnector1">
            <a:avLst/>
          </a:prstGeom>
          <a:noFill/>
          <a:ln cap="flat" cmpd="sng" w="38100">
            <a:solidFill>
              <a:srgbClr val="D15A12"/>
            </a:solidFill>
            <a:prstDash val="solid"/>
            <a:round/>
            <a:headEnd len="med" w="med" type="none"/>
            <a:tailEnd len="med" w="med" type="none"/>
          </a:ln>
        </p:spPr>
      </p:cxnSp>
      <p:cxnSp>
        <p:nvCxnSpPr>
          <p:cNvPr id="201" name="Google Shape;201;p23"/>
          <p:cNvCxnSpPr/>
          <p:nvPr/>
        </p:nvCxnSpPr>
        <p:spPr>
          <a:xfrm>
            <a:off x="299300" y="47750"/>
            <a:ext cx="0" cy="570000"/>
          </a:xfrm>
          <a:prstGeom prst="straightConnector1">
            <a:avLst/>
          </a:prstGeom>
          <a:noFill/>
          <a:ln cap="flat" cmpd="sng" w="38100">
            <a:solidFill>
              <a:schemeClr val="dk2"/>
            </a:solidFill>
            <a:prstDash val="solid"/>
            <a:round/>
            <a:headEnd len="med" w="med" type="none"/>
            <a:tailEnd len="med" w="med" type="none"/>
          </a:ln>
        </p:spPr>
      </p:cxnSp>
      <p:sp>
        <p:nvSpPr>
          <p:cNvPr id="202" name="Google Shape;202;p23"/>
          <p:cNvSpPr/>
          <p:nvPr/>
        </p:nvSpPr>
        <p:spPr>
          <a:xfrm>
            <a:off x="0" y="4864944"/>
            <a:ext cx="9144000" cy="288000"/>
          </a:xfrm>
          <a:prstGeom prst="rect">
            <a:avLst/>
          </a:prstGeom>
          <a:solidFill>
            <a:srgbClr val="D15A1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3" name="Google Shape;203;p23"/>
          <p:cNvSpPr txBox="1"/>
          <p:nvPr/>
        </p:nvSpPr>
        <p:spPr>
          <a:xfrm>
            <a:off x="711775" y="940650"/>
            <a:ext cx="7762200" cy="916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100">
                <a:solidFill>
                  <a:srgbClr val="434343"/>
                </a:solidFill>
                <a:latin typeface="Comic Sans MS"/>
                <a:ea typeface="Comic Sans MS"/>
                <a:cs typeface="Comic Sans MS"/>
                <a:sym typeface="Comic Sans MS"/>
              </a:rPr>
              <a:t>All </a:t>
            </a:r>
            <a:r>
              <a:rPr b="1" lang="en" sz="2100">
                <a:solidFill>
                  <a:srgbClr val="D15A12"/>
                </a:solidFill>
                <a:latin typeface="Comic Sans MS"/>
                <a:ea typeface="Comic Sans MS"/>
                <a:cs typeface="Comic Sans MS"/>
                <a:sym typeface="Comic Sans MS"/>
              </a:rPr>
              <a:t>High Level Languages</a:t>
            </a:r>
            <a:r>
              <a:rPr b="1" lang="en" sz="2100">
                <a:solidFill>
                  <a:srgbClr val="434343"/>
                </a:solidFill>
                <a:latin typeface="Comic Sans MS"/>
                <a:ea typeface="Comic Sans MS"/>
                <a:cs typeface="Comic Sans MS"/>
                <a:sym typeface="Comic Sans MS"/>
              </a:rPr>
              <a:t> apply some </a:t>
            </a:r>
            <a:r>
              <a:rPr b="1" lang="en" sz="2100">
                <a:solidFill>
                  <a:srgbClr val="D15A12"/>
                </a:solidFill>
                <a:latin typeface="Comic Sans MS"/>
                <a:ea typeface="Comic Sans MS"/>
                <a:cs typeface="Comic Sans MS"/>
                <a:sym typeface="Comic Sans MS"/>
              </a:rPr>
              <a:t>Naming Rules</a:t>
            </a:r>
            <a:r>
              <a:rPr b="1" lang="en" sz="2100">
                <a:solidFill>
                  <a:srgbClr val="434343"/>
                </a:solidFill>
                <a:latin typeface="Comic Sans MS"/>
                <a:ea typeface="Comic Sans MS"/>
                <a:cs typeface="Comic Sans MS"/>
                <a:sym typeface="Comic Sans MS"/>
              </a:rPr>
              <a:t> on the variables</a:t>
            </a:r>
            <a:endParaRPr b="1" sz="2100">
              <a:solidFill>
                <a:srgbClr val="434343"/>
              </a:solidFill>
              <a:latin typeface="Comic Sans MS"/>
              <a:ea typeface="Comic Sans MS"/>
              <a:cs typeface="Comic Sans MS"/>
              <a:sym typeface="Comic Sans MS"/>
            </a:endParaRPr>
          </a:p>
        </p:txBody>
      </p:sp>
      <p:sp>
        <p:nvSpPr>
          <p:cNvPr id="204" name="Google Shape;204;p23"/>
          <p:cNvSpPr txBox="1"/>
          <p:nvPr/>
        </p:nvSpPr>
        <p:spPr>
          <a:xfrm>
            <a:off x="690900" y="1763488"/>
            <a:ext cx="7762200" cy="570000"/>
          </a:xfrm>
          <a:prstGeom prst="rect">
            <a:avLst/>
          </a:prstGeom>
          <a:noFill/>
          <a:ln>
            <a:noFill/>
          </a:ln>
        </p:spPr>
        <p:txBody>
          <a:bodyPr anchorCtr="0" anchor="t" bIns="91425" lIns="91425" spcFirstLastPara="1" rIns="91425" wrap="square" tIns="91425">
            <a:noAutofit/>
          </a:bodyPr>
          <a:lstStyle/>
          <a:p>
            <a:pPr indent="-209550" lvl="0" marL="165100" rtl="0" algn="l">
              <a:lnSpc>
                <a:spcPct val="100000"/>
              </a:lnSpc>
              <a:spcBef>
                <a:spcPts val="0"/>
              </a:spcBef>
              <a:spcAft>
                <a:spcPts val="0"/>
              </a:spcAft>
              <a:buClr>
                <a:srgbClr val="434343"/>
              </a:buClr>
              <a:buSzPts val="2100"/>
              <a:buFont typeface="Comic Sans MS"/>
              <a:buChar char="•"/>
            </a:pPr>
            <a:r>
              <a:rPr b="1" lang="en" sz="2100">
                <a:solidFill>
                  <a:srgbClr val="434343"/>
                </a:solidFill>
                <a:latin typeface="Comic Sans MS"/>
                <a:ea typeface="Comic Sans MS"/>
                <a:cs typeface="Comic Sans MS"/>
                <a:sym typeface="Comic Sans MS"/>
              </a:rPr>
              <a:t>The name can </a:t>
            </a:r>
            <a:r>
              <a:rPr b="1" lang="en" sz="2100">
                <a:solidFill>
                  <a:srgbClr val="D15A12"/>
                </a:solidFill>
                <a:latin typeface="Comic Sans MS"/>
                <a:ea typeface="Comic Sans MS"/>
                <a:cs typeface="Comic Sans MS"/>
                <a:sym typeface="Comic Sans MS"/>
              </a:rPr>
              <a:t>not</a:t>
            </a:r>
            <a:r>
              <a:rPr b="1" lang="en" sz="2100">
                <a:solidFill>
                  <a:srgbClr val="434343"/>
                </a:solidFill>
                <a:latin typeface="Comic Sans MS"/>
                <a:ea typeface="Comic Sans MS"/>
                <a:cs typeface="Comic Sans MS"/>
                <a:sym typeface="Comic Sans MS"/>
              </a:rPr>
              <a:t> have </a:t>
            </a:r>
            <a:r>
              <a:rPr b="1" lang="en" sz="2100">
                <a:solidFill>
                  <a:srgbClr val="D15A12"/>
                </a:solidFill>
                <a:latin typeface="Comic Sans MS"/>
                <a:ea typeface="Comic Sans MS"/>
                <a:cs typeface="Comic Sans MS"/>
                <a:sym typeface="Comic Sans MS"/>
              </a:rPr>
              <a:t>Spaces</a:t>
            </a:r>
            <a:endParaRPr b="1" sz="2100">
              <a:solidFill>
                <a:srgbClr val="D15A12"/>
              </a:solidFill>
              <a:latin typeface="Comic Sans MS"/>
              <a:ea typeface="Comic Sans MS"/>
              <a:cs typeface="Comic Sans MS"/>
              <a:sym typeface="Comic Sans MS"/>
            </a:endParaRPr>
          </a:p>
        </p:txBody>
      </p:sp>
      <p:sp>
        <p:nvSpPr>
          <p:cNvPr id="205" name="Google Shape;205;p23"/>
          <p:cNvSpPr txBox="1"/>
          <p:nvPr/>
        </p:nvSpPr>
        <p:spPr>
          <a:xfrm>
            <a:off x="711775" y="2149925"/>
            <a:ext cx="7762200" cy="570000"/>
          </a:xfrm>
          <a:prstGeom prst="rect">
            <a:avLst/>
          </a:prstGeom>
          <a:noFill/>
          <a:ln>
            <a:noFill/>
          </a:ln>
        </p:spPr>
        <p:txBody>
          <a:bodyPr anchorCtr="0" anchor="t" bIns="91425" lIns="91425" spcFirstLastPara="1" rIns="91425" wrap="square" tIns="91425">
            <a:noAutofit/>
          </a:bodyPr>
          <a:lstStyle/>
          <a:p>
            <a:pPr indent="-209550" lvl="0" marL="165100" rtl="0" algn="l">
              <a:lnSpc>
                <a:spcPct val="100000"/>
              </a:lnSpc>
              <a:spcBef>
                <a:spcPts val="0"/>
              </a:spcBef>
              <a:spcAft>
                <a:spcPts val="0"/>
              </a:spcAft>
              <a:buClr>
                <a:srgbClr val="434343"/>
              </a:buClr>
              <a:buSzPts val="2100"/>
              <a:buFont typeface="Comic Sans MS"/>
              <a:buChar char="•"/>
            </a:pPr>
            <a:r>
              <a:rPr b="1" lang="en" sz="2100">
                <a:solidFill>
                  <a:srgbClr val="434343"/>
                </a:solidFill>
                <a:latin typeface="Comic Sans MS"/>
                <a:ea typeface="Comic Sans MS"/>
                <a:cs typeface="Comic Sans MS"/>
                <a:sym typeface="Comic Sans MS"/>
              </a:rPr>
              <a:t>The name can </a:t>
            </a:r>
            <a:r>
              <a:rPr b="1" lang="en" sz="2100">
                <a:solidFill>
                  <a:srgbClr val="D15A12"/>
                </a:solidFill>
                <a:latin typeface="Comic Sans MS"/>
                <a:ea typeface="Comic Sans MS"/>
                <a:cs typeface="Comic Sans MS"/>
                <a:sym typeface="Comic Sans MS"/>
              </a:rPr>
              <a:t>not</a:t>
            </a:r>
            <a:r>
              <a:rPr b="1" lang="en" sz="2100">
                <a:solidFill>
                  <a:srgbClr val="434343"/>
                </a:solidFill>
                <a:latin typeface="Comic Sans MS"/>
                <a:ea typeface="Comic Sans MS"/>
                <a:cs typeface="Comic Sans MS"/>
                <a:sym typeface="Comic Sans MS"/>
              </a:rPr>
              <a:t> start with </a:t>
            </a:r>
            <a:r>
              <a:rPr b="1" lang="en" sz="2100">
                <a:solidFill>
                  <a:srgbClr val="D15A12"/>
                </a:solidFill>
                <a:latin typeface="Comic Sans MS"/>
                <a:ea typeface="Comic Sans MS"/>
                <a:cs typeface="Comic Sans MS"/>
                <a:sym typeface="Comic Sans MS"/>
              </a:rPr>
              <a:t>Numbers</a:t>
            </a:r>
            <a:endParaRPr b="1" sz="2100">
              <a:solidFill>
                <a:srgbClr val="D15A12"/>
              </a:solidFill>
              <a:latin typeface="Comic Sans MS"/>
              <a:ea typeface="Comic Sans MS"/>
              <a:cs typeface="Comic Sans MS"/>
              <a:sym typeface="Comic Sans MS"/>
            </a:endParaRPr>
          </a:p>
        </p:txBody>
      </p:sp>
      <p:sp>
        <p:nvSpPr>
          <p:cNvPr id="206" name="Google Shape;206;p23"/>
          <p:cNvSpPr txBox="1"/>
          <p:nvPr/>
        </p:nvSpPr>
        <p:spPr>
          <a:xfrm>
            <a:off x="711775" y="2549488"/>
            <a:ext cx="7762200" cy="570000"/>
          </a:xfrm>
          <a:prstGeom prst="rect">
            <a:avLst/>
          </a:prstGeom>
          <a:noFill/>
          <a:ln>
            <a:noFill/>
          </a:ln>
        </p:spPr>
        <p:txBody>
          <a:bodyPr anchorCtr="0" anchor="t" bIns="91425" lIns="91425" spcFirstLastPara="1" rIns="91425" wrap="square" tIns="91425">
            <a:noAutofit/>
          </a:bodyPr>
          <a:lstStyle/>
          <a:p>
            <a:pPr indent="-209550" lvl="0" marL="165100" rtl="0" algn="l">
              <a:spcBef>
                <a:spcPts val="0"/>
              </a:spcBef>
              <a:spcAft>
                <a:spcPts val="0"/>
              </a:spcAft>
              <a:buClr>
                <a:srgbClr val="434343"/>
              </a:buClr>
              <a:buSzPts val="2100"/>
              <a:buFont typeface="Comic Sans MS"/>
              <a:buChar char="•"/>
            </a:pPr>
            <a:r>
              <a:rPr b="1" lang="en" sz="2100">
                <a:solidFill>
                  <a:srgbClr val="434343"/>
                </a:solidFill>
                <a:latin typeface="Comic Sans MS"/>
                <a:ea typeface="Comic Sans MS"/>
                <a:cs typeface="Comic Sans MS"/>
                <a:sym typeface="Comic Sans MS"/>
              </a:rPr>
              <a:t>The name can </a:t>
            </a:r>
            <a:r>
              <a:rPr b="1" lang="en" sz="2100">
                <a:solidFill>
                  <a:srgbClr val="D15A12"/>
                </a:solidFill>
                <a:latin typeface="Comic Sans MS"/>
                <a:ea typeface="Comic Sans MS"/>
                <a:cs typeface="Comic Sans MS"/>
                <a:sym typeface="Comic Sans MS"/>
              </a:rPr>
              <a:t>not</a:t>
            </a:r>
            <a:r>
              <a:rPr b="1" lang="en" sz="2100">
                <a:solidFill>
                  <a:srgbClr val="434343"/>
                </a:solidFill>
                <a:latin typeface="Comic Sans MS"/>
                <a:ea typeface="Comic Sans MS"/>
                <a:cs typeface="Comic Sans MS"/>
                <a:sym typeface="Comic Sans MS"/>
              </a:rPr>
              <a:t> have any </a:t>
            </a:r>
            <a:r>
              <a:rPr b="1" lang="en" sz="2100">
                <a:solidFill>
                  <a:srgbClr val="D15A12"/>
                </a:solidFill>
                <a:latin typeface="Comic Sans MS"/>
                <a:ea typeface="Comic Sans MS"/>
                <a:cs typeface="Comic Sans MS"/>
                <a:sym typeface="Comic Sans MS"/>
              </a:rPr>
              <a:t>Special Character</a:t>
            </a:r>
            <a:endParaRPr b="1" sz="2100">
              <a:solidFill>
                <a:srgbClr val="D15A12"/>
              </a:solidFill>
              <a:latin typeface="Comic Sans MS"/>
              <a:ea typeface="Comic Sans MS"/>
              <a:cs typeface="Comic Sans MS"/>
              <a:sym typeface="Comic Sans MS"/>
            </a:endParaRPr>
          </a:p>
          <a:p>
            <a:pPr indent="0" lvl="0" marL="165100" rtl="0" algn="l">
              <a:spcBef>
                <a:spcPts val="0"/>
              </a:spcBef>
              <a:spcAft>
                <a:spcPts val="0"/>
              </a:spcAft>
              <a:buNone/>
            </a:pPr>
            <a:r>
              <a:rPr b="1" lang="en" sz="2100">
                <a:solidFill>
                  <a:srgbClr val="434343"/>
                </a:solidFill>
                <a:latin typeface="Comic Sans MS"/>
                <a:ea typeface="Comic Sans MS"/>
                <a:cs typeface="Comic Sans MS"/>
                <a:sym typeface="Comic Sans MS"/>
              </a:rPr>
              <a:t>(&amp;, !, %, # etc)</a:t>
            </a:r>
            <a:endParaRPr b="1" sz="2100">
              <a:solidFill>
                <a:srgbClr val="434343"/>
              </a:solidFill>
              <a:latin typeface="Comic Sans MS"/>
              <a:ea typeface="Comic Sans MS"/>
              <a:cs typeface="Comic Sans MS"/>
              <a:sym typeface="Comic Sans MS"/>
            </a:endParaRPr>
          </a:p>
        </p:txBody>
      </p:sp>
      <p:pic>
        <p:nvPicPr>
          <p:cNvPr id="207" name="Google Shape;207;p23"/>
          <p:cNvPicPr preferRelativeResize="0"/>
          <p:nvPr/>
        </p:nvPicPr>
        <p:blipFill rotWithShape="1">
          <a:blip r:embed="rId3">
            <a:alphaModFix/>
          </a:blip>
          <a:srcRect b="0" l="0" r="0" t="0"/>
          <a:stretch/>
        </p:blipFill>
        <p:spPr>
          <a:xfrm>
            <a:off x="256950" y="2923027"/>
            <a:ext cx="905664" cy="1877024"/>
          </a:xfrm>
          <a:prstGeom prst="rect">
            <a:avLst/>
          </a:prstGeom>
          <a:noFill/>
          <a:ln>
            <a:noFill/>
          </a:ln>
        </p:spPr>
      </p:pic>
      <p:pic>
        <p:nvPicPr>
          <p:cNvPr id="208" name="Google Shape;208;p23"/>
          <p:cNvPicPr preferRelativeResize="0"/>
          <p:nvPr/>
        </p:nvPicPr>
        <p:blipFill rotWithShape="1">
          <a:blip r:embed="rId4">
            <a:alphaModFix/>
          </a:blip>
          <a:srcRect b="0" l="0" r="0" t="0"/>
          <a:stretch/>
        </p:blipFill>
        <p:spPr>
          <a:xfrm flipH="1">
            <a:off x="7972280" y="2923026"/>
            <a:ext cx="854045" cy="1877022"/>
          </a:xfrm>
          <a:prstGeom prst="rect">
            <a:avLst/>
          </a:prstGeom>
          <a:noFill/>
          <a:ln>
            <a:noFill/>
          </a:ln>
        </p:spPr>
      </p:pic>
      <p:sp>
        <p:nvSpPr>
          <p:cNvPr id="209" name="Google Shape;209;p23"/>
          <p:cNvSpPr txBox="1"/>
          <p:nvPr/>
        </p:nvSpPr>
        <p:spPr>
          <a:xfrm>
            <a:off x="3867150" y="3563525"/>
            <a:ext cx="1714500" cy="8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D15A12"/>
                </a:solidFill>
                <a:latin typeface="Raleway"/>
                <a:ea typeface="Raleway"/>
                <a:cs typeface="Raleway"/>
                <a:sym typeface="Raleway"/>
              </a:rPr>
              <a:t>number 1</a:t>
            </a:r>
            <a:endParaRPr b="1" sz="2400">
              <a:solidFill>
                <a:srgbClr val="D15A12"/>
              </a:solidFill>
              <a:latin typeface="Raleway"/>
              <a:ea typeface="Raleway"/>
              <a:cs typeface="Raleway"/>
              <a:sym typeface="Raleway"/>
            </a:endParaRPr>
          </a:p>
        </p:txBody>
      </p:sp>
      <p:pic>
        <p:nvPicPr>
          <p:cNvPr id="210" name="Google Shape;210;p23"/>
          <p:cNvPicPr preferRelativeResize="0"/>
          <p:nvPr/>
        </p:nvPicPr>
        <p:blipFill>
          <a:blip r:embed="rId5">
            <a:alphaModFix/>
          </a:blip>
          <a:stretch>
            <a:fillRect/>
          </a:stretch>
        </p:blipFill>
        <p:spPr>
          <a:xfrm>
            <a:off x="3867150" y="3067050"/>
            <a:ext cx="1562100" cy="1562100"/>
          </a:xfrm>
          <a:prstGeom prst="rect">
            <a:avLst/>
          </a:prstGeom>
          <a:noFill/>
          <a:ln>
            <a:noFill/>
          </a:ln>
        </p:spPr>
      </p:pic>
      <p:sp>
        <p:nvSpPr>
          <p:cNvPr id="211" name="Google Shape;211;p23"/>
          <p:cNvSpPr txBox="1"/>
          <p:nvPr/>
        </p:nvSpPr>
        <p:spPr>
          <a:xfrm>
            <a:off x="3861725" y="3563525"/>
            <a:ext cx="1714500" cy="8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D15A12"/>
                </a:solidFill>
                <a:latin typeface="Raleway"/>
                <a:ea typeface="Raleway"/>
                <a:cs typeface="Raleway"/>
                <a:sym typeface="Raleway"/>
              </a:rPr>
              <a:t>1number</a:t>
            </a:r>
            <a:endParaRPr b="1" sz="2400">
              <a:solidFill>
                <a:srgbClr val="D15A12"/>
              </a:solidFill>
              <a:latin typeface="Raleway"/>
              <a:ea typeface="Raleway"/>
              <a:cs typeface="Raleway"/>
              <a:sym typeface="Raleway"/>
            </a:endParaRPr>
          </a:p>
        </p:txBody>
      </p:sp>
      <p:sp>
        <p:nvSpPr>
          <p:cNvPr id="212" name="Google Shape;212;p23"/>
          <p:cNvSpPr txBox="1"/>
          <p:nvPr/>
        </p:nvSpPr>
        <p:spPr>
          <a:xfrm>
            <a:off x="3790950" y="3563525"/>
            <a:ext cx="1714500" cy="85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D15A12"/>
                </a:solidFill>
                <a:latin typeface="Raleway"/>
                <a:ea typeface="Raleway"/>
                <a:cs typeface="Raleway"/>
                <a:sym typeface="Raleway"/>
              </a:rPr>
              <a:t>number#1</a:t>
            </a:r>
            <a:endParaRPr b="1" sz="2400">
              <a:solidFill>
                <a:srgbClr val="D15A12"/>
              </a:solidFill>
              <a:latin typeface="Raleway"/>
              <a:ea typeface="Raleway"/>
              <a:cs typeface="Raleway"/>
              <a:sym typeface="Raleway"/>
            </a:endParaRPr>
          </a:p>
        </p:txBody>
      </p:sp>
      <p:pic>
        <p:nvPicPr>
          <p:cNvPr id="213" name="Google Shape;213;p23"/>
          <p:cNvPicPr preferRelativeResize="0"/>
          <p:nvPr/>
        </p:nvPicPr>
        <p:blipFill>
          <a:blip r:embed="rId5">
            <a:alphaModFix/>
          </a:blip>
          <a:stretch>
            <a:fillRect/>
          </a:stretch>
        </p:blipFill>
        <p:spPr>
          <a:xfrm>
            <a:off x="3867150" y="3067050"/>
            <a:ext cx="1562100" cy="1562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par>
                                <p:cTn fill="hold" nodeType="withEffect" presetClass="exit" presetID="10" presetSubtype="0">
                                  <p:stCondLst>
                                    <p:cond delay="0"/>
                                  </p:stCondLst>
                                  <p:childTnLst>
                                    <p:animEffect filter="fade" transition="out">
                                      <p:cBhvr>
                                        <p:cTn dur="1000"/>
                                        <p:tgtEl>
                                          <p:spTgt spid="209"/>
                                        </p:tgtEl>
                                      </p:cBhvr>
                                    </p:animEffect>
                                    <p:set>
                                      <p:cBhvr>
                                        <p:cTn dur="1" fill="hold">
                                          <p:stCondLst>
                                            <p:cond delay="1000"/>
                                          </p:stCondLst>
                                        </p:cTn>
                                        <p:tgtEl>
                                          <p:spTgt spid="20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10"/>
                                        </p:tgtEl>
                                      </p:cBhvr>
                                    </p:animEffect>
                                    <p:set>
                                      <p:cBhvr>
                                        <p:cTn dur="1" fill="hold">
                                          <p:stCondLst>
                                            <p:cond delay="1000"/>
                                          </p:stCondLst>
                                        </p:cTn>
                                        <p:tgtEl>
                                          <p:spTgt spid="21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par>
                                <p:cTn fill="hold" nodeType="withEffect" presetClass="exit" presetID="10" presetSubtype="0">
                                  <p:stCondLst>
                                    <p:cond delay="0"/>
                                  </p:stCondLst>
                                  <p:childTnLst>
                                    <p:animEffect filter="fade" transition="out">
                                      <p:cBhvr>
                                        <p:cTn dur="1000"/>
                                        <p:tgtEl>
                                          <p:spTgt spid="211"/>
                                        </p:tgtEl>
                                      </p:cBhvr>
                                    </p:animEffect>
                                    <p:set>
                                      <p:cBhvr>
                                        <p:cTn dur="1" fill="hold">
                                          <p:stCondLst>
                                            <p:cond delay="1000"/>
                                          </p:stCondLst>
                                        </p:cTn>
                                        <p:tgtEl>
                                          <p:spTgt spid="21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10"/>
                                        </p:tgtEl>
                                      </p:cBhvr>
                                    </p:animEffect>
                                    <p:set>
                                      <p:cBhvr>
                                        <p:cTn dur="1" fill="hold">
                                          <p:stCondLst>
                                            <p:cond delay="1000"/>
                                          </p:stCondLst>
                                        </p:cTn>
                                        <p:tgtEl>
                                          <p:spTgt spid="21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4"/>
          <p:cNvSpPr txBox="1"/>
          <p:nvPr>
            <p:ph type="ctrTitle"/>
          </p:nvPr>
        </p:nvSpPr>
        <p:spPr>
          <a:xfrm>
            <a:off x="152400" y="13850"/>
            <a:ext cx="9144000" cy="790200"/>
          </a:xfrm>
          <a:prstGeom prst="rect">
            <a:avLst/>
          </a:prstGeom>
        </p:spPr>
        <p:txBody>
          <a:bodyPr anchorCtr="0" anchor="b" bIns="91425" lIns="91425" spcFirstLastPara="1" rIns="91425" wrap="square" tIns="91425">
            <a:normAutofit/>
          </a:bodyPr>
          <a:lstStyle/>
          <a:p>
            <a:pPr indent="457200" lvl="0" marL="0" rtl="0" algn="l">
              <a:spcBef>
                <a:spcPts val="0"/>
              </a:spcBef>
              <a:spcAft>
                <a:spcPts val="0"/>
              </a:spcAft>
              <a:buNone/>
            </a:pPr>
            <a:r>
              <a:rPr b="1" lang="en" sz="3600">
                <a:solidFill>
                  <a:srgbClr val="D15A12"/>
                </a:solidFill>
                <a:latin typeface="Comic Sans MS"/>
                <a:ea typeface="Comic Sans MS"/>
                <a:cs typeface="Comic Sans MS"/>
                <a:sym typeface="Comic Sans MS"/>
              </a:rPr>
              <a:t>Variables:</a:t>
            </a:r>
            <a:r>
              <a:rPr b="1" lang="en" sz="3600">
                <a:solidFill>
                  <a:srgbClr val="434343"/>
                </a:solidFill>
                <a:latin typeface="Comic Sans MS"/>
                <a:ea typeface="Comic Sans MS"/>
                <a:cs typeface="Comic Sans MS"/>
                <a:sym typeface="Comic Sans MS"/>
              </a:rPr>
              <a:t> Names</a:t>
            </a:r>
            <a:endParaRPr b="1" sz="3600">
              <a:solidFill>
                <a:srgbClr val="434343"/>
              </a:solidFill>
              <a:latin typeface="Comic Sans MS"/>
              <a:ea typeface="Comic Sans MS"/>
              <a:cs typeface="Comic Sans MS"/>
              <a:sym typeface="Comic Sans MS"/>
            </a:endParaRPr>
          </a:p>
        </p:txBody>
      </p:sp>
      <p:cxnSp>
        <p:nvCxnSpPr>
          <p:cNvPr id="219" name="Google Shape;219;p24"/>
          <p:cNvCxnSpPr/>
          <p:nvPr/>
        </p:nvCxnSpPr>
        <p:spPr>
          <a:xfrm>
            <a:off x="375500" y="123950"/>
            <a:ext cx="0" cy="570000"/>
          </a:xfrm>
          <a:prstGeom prst="straightConnector1">
            <a:avLst/>
          </a:prstGeom>
          <a:noFill/>
          <a:ln cap="flat" cmpd="sng" w="38100">
            <a:solidFill>
              <a:srgbClr val="D15A12"/>
            </a:solidFill>
            <a:prstDash val="solid"/>
            <a:round/>
            <a:headEnd len="med" w="med" type="none"/>
            <a:tailEnd len="med" w="med" type="none"/>
          </a:ln>
        </p:spPr>
      </p:cxnSp>
      <p:cxnSp>
        <p:nvCxnSpPr>
          <p:cNvPr id="220" name="Google Shape;220;p24"/>
          <p:cNvCxnSpPr/>
          <p:nvPr/>
        </p:nvCxnSpPr>
        <p:spPr>
          <a:xfrm>
            <a:off x="299300" y="47750"/>
            <a:ext cx="0" cy="570000"/>
          </a:xfrm>
          <a:prstGeom prst="straightConnector1">
            <a:avLst/>
          </a:prstGeom>
          <a:noFill/>
          <a:ln cap="flat" cmpd="sng" w="38100">
            <a:solidFill>
              <a:schemeClr val="dk2"/>
            </a:solidFill>
            <a:prstDash val="solid"/>
            <a:round/>
            <a:headEnd len="med" w="med" type="none"/>
            <a:tailEnd len="med" w="med" type="none"/>
          </a:ln>
        </p:spPr>
      </p:cxnSp>
      <p:sp>
        <p:nvSpPr>
          <p:cNvPr id="221" name="Google Shape;221;p24"/>
          <p:cNvSpPr/>
          <p:nvPr/>
        </p:nvSpPr>
        <p:spPr>
          <a:xfrm>
            <a:off x="0" y="4864944"/>
            <a:ext cx="9144000" cy="288000"/>
          </a:xfrm>
          <a:prstGeom prst="rect">
            <a:avLst/>
          </a:prstGeom>
          <a:solidFill>
            <a:srgbClr val="D15A1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2" name="Google Shape;222;p24"/>
          <p:cNvSpPr txBox="1"/>
          <p:nvPr/>
        </p:nvSpPr>
        <p:spPr>
          <a:xfrm>
            <a:off x="711775" y="940650"/>
            <a:ext cx="7762200" cy="91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100">
                <a:solidFill>
                  <a:srgbClr val="434343"/>
                </a:solidFill>
                <a:latin typeface="Comic Sans MS"/>
                <a:ea typeface="Comic Sans MS"/>
                <a:cs typeface="Comic Sans MS"/>
                <a:sym typeface="Comic Sans MS"/>
              </a:rPr>
              <a:t>All </a:t>
            </a:r>
            <a:r>
              <a:rPr b="1" lang="en" sz="2100">
                <a:solidFill>
                  <a:srgbClr val="D15A12"/>
                </a:solidFill>
                <a:latin typeface="Comic Sans MS"/>
                <a:ea typeface="Comic Sans MS"/>
                <a:cs typeface="Comic Sans MS"/>
                <a:sym typeface="Comic Sans MS"/>
              </a:rPr>
              <a:t>High Level Languages</a:t>
            </a:r>
            <a:r>
              <a:rPr b="1" lang="en" sz="2100">
                <a:solidFill>
                  <a:srgbClr val="434343"/>
                </a:solidFill>
                <a:latin typeface="Comic Sans MS"/>
                <a:ea typeface="Comic Sans MS"/>
                <a:cs typeface="Comic Sans MS"/>
                <a:sym typeface="Comic Sans MS"/>
              </a:rPr>
              <a:t> apply some </a:t>
            </a:r>
            <a:r>
              <a:rPr b="1" lang="en" sz="2100">
                <a:solidFill>
                  <a:srgbClr val="D15A12"/>
                </a:solidFill>
                <a:latin typeface="Comic Sans MS"/>
                <a:ea typeface="Comic Sans MS"/>
                <a:cs typeface="Comic Sans MS"/>
                <a:sym typeface="Comic Sans MS"/>
              </a:rPr>
              <a:t>Naming Rules</a:t>
            </a:r>
            <a:r>
              <a:rPr b="1" lang="en" sz="2100">
                <a:solidFill>
                  <a:srgbClr val="434343"/>
                </a:solidFill>
                <a:latin typeface="Comic Sans MS"/>
                <a:ea typeface="Comic Sans MS"/>
                <a:cs typeface="Comic Sans MS"/>
                <a:sym typeface="Comic Sans MS"/>
              </a:rPr>
              <a:t> on the variables</a:t>
            </a:r>
            <a:endParaRPr b="1" sz="2100">
              <a:solidFill>
                <a:srgbClr val="D15A12"/>
              </a:solidFill>
              <a:latin typeface="Comic Sans MS"/>
              <a:ea typeface="Comic Sans MS"/>
              <a:cs typeface="Comic Sans MS"/>
              <a:sym typeface="Comic Sans MS"/>
            </a:endParaRPr>
          </a:p>
        </p:txBody>
      </p:sp>
      <p:pic>
        <p:nvPicPr>
          <p:cNvPr id="223" name="Google Shape;223;p24"/>
          <p:cNvPicPr preferRelativeResize="0"/>
          <p:nvPr/>
        </p:nvPicPr>
        <p:blipFill rotWithShape="1">
          <a:blip r:embed="rId3">
            <a:alphaModFix/>
          </a:blip>
          <a:srcRect b="0" l="0" r="0" t="0"/>
          <a:stretch/>
        </p:blipFill>
        <p:spPr>
          <a:xfrm>
            <a:off x="256950" y="2923027"/>
            <a:ext cx="905664" cy="1877024"/>
          </a:xfrm>
          <a:prstGeom prst="rect">
            <a:avLst/>
          </a:prstGeom>
          <a:noFill/>
          <a:ln>
            <a:noFill/>
          </a:ln>
        </p:spPr>
      </p:pic>
      <p:pic>
        <p:nvPicPr>
          <p:cNvPr id="224" name="Google Shape;224;p24"/>
          <p:cNvPicPr preferRelativeResize="0"/>
          <p:nvPr/>
        </p:nvPicPr>
        <p:blipFill rotWithShape="1">
          <a:blip r:embed="rId4">
            <a:alphaModFix/>
          </a:blip>
          <a:srcRect b="0" l="0" r="0" t="0"/>
          <a:stretch/>
        </p:blipFill>
        <p:spPr>
          <a:xfrm flipH="1">
            <a:off x="7972280" y="2923026"/>
            <a:ext cx="854045" cy="1877022"/>
          </a:xfrm>
          <a:prstGeom prst="rect">
            <a:avLst/>
          </a:prstGeom>
          <a:noFill/>
          <a:ln>
            <a:noFill/>
          </a:ln>
        </p:spPr>
      </p:pic>
      <p:sp>
        <p:nvSpPr>
          <p:cNvPr id="225" name="Google Shape;225;p24"/>
          <p:cNvSpPr txBox="1"/>
          <p:nvPr/>
        </p:nvSpPr>
        <p:spPr>
          <a:xfrm>
            <a:off x="3829300" y="2618225"/>
            <a:ext cx="1759800" cy="5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34343"/>
                </a:solidFill>
                <a:latin typeface="Raleway"/>
                <a:ea typeface="Raleway"/>
                <a:cs typeface="Raleway"/>
                <a:sym typeface="Raleway"/>
              </a:rPr>
              <a:t>num_1</a:t>
            </a:r>
            <a:endParaRPr b="1" sz="2400">
              <a:solidFill>
                <a:srgbClr val="434343"/>
              </a:solidFill>
              <a:latin typeface="Raleway"/>
              <a:ea typeface="Raleway"/>
              <a:cs typeface="Raleway"/>
              <a:sym typeface="Raleway"/>
            </a:endParaRPr>
          </a:p>
        </p:txBody>
      </p:sp>
      <p:sp>
        <p:nvSpPr>
          <p:cNvPr id="226" name="Google Shape;226;p24"/>
          <p:cNvSpPr txBox="1"/>
          <p:nvPr/>
        </p:nvSpPr>
        <p:spPr>
          <a:xfrm>
            <a:off x="1737300" y="2618225"/>
            <a:ext cx="1687800" cy="5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D15A12"/>
                </a:solidFill>
                <a:latin typeface="Raleway"/>
                <a:ea typeface="Raleway"/>
                <a:cs typeface="Raleway"/>
                <a:sym typeface="Raleway"/>
              </a:rPr>
              <a:t>number1</a:t>
            </a:r>
            <a:endParaRPr b="1" sz="2400">
              <a:solidFill>
                <a:srgbClr val="D15A12"/>
              </a:solidFill>
              <a:latin typeface="Raleway"/>
              <a:ea typeface="Raleway"/>
              <a:cs typeface="Raleway"/>
              <a:sym typeface="Raleway"/>
            </a:endParaRPr>
          </a:p>
        </p:txBody>
      </p:sp>
      <p:sp>
        <p:nvSpPr>
          <p:cNvPr id="227" name="Google Shape;227;p24"/>
          <p:cNvSpPr txBox="1"/>
          <p:nvPr/>
        </p:nvSpPr>
        <p:spPr>
          <a:xfrm>
            <a:off x="4560847" y="2618225"/>
            <a:ext cx="3591300" cy="149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D15A12"/>
                </a:solidFill>
                <a:latin typeface="Raleway"/>
                <a:ea typeface="Raleway"/>
                <a:cs typeface="Raleway"/>
                <a:sym typeface="Raleway"/>
              </a:rPr>
              <a:t>num1</a:t>
            </a:r>
            <a:endParaRPr b="1" sz="2400">
              <a:solidFill>
                <a:srgbClr val="D15A12"/>
              </a:solidFill>
              <a:latin typeface="Raleway"/>
              <a:ea typeface="Raleway"/>
              <a:cs typeface="Raleway"/>
              <a:sym typeface="Raleway"/>
            </a:endParaRPr>
          </a:p>
        </p:txBody>
      </p:sp>
      <p:sp>
        <p:nvSpPr>
          <p:cNvPr id="228" name="Google Shape;228;p24"/>
          <p:cNvSpPr txBox="1"/>
          <p:nvPr/>
        </p:nvSpPr>
        <p:spPr>
          <a:xfrm>
            <a:off x="1390900" y="3913625"/>
            <a:ext cx="1527900" cy="5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D15A12"/>
                </a:solidFill>
                <a:latin typeface="Raleway"/>
                <a:ea typeface="Raleway"/>
                <a:cs typeface="Raleway"/>
                <a:sym typeface="Raleway"/>
              </a:rPr>
              <a:t>result_1</a:t>
            </a:r>
            <a:endParaRPr b="1" sz="2400">
              <a:solidFill>
                <a:srgbClr val="D15A12"/>
              </a:solidFill>
              <a:latin typeface="Raleway"/>
              <a:ea typeface="Raleway"/>
              <a:cs typeface="Raleway"/>
              <a:sym typeface="Raleway"/>
            </a:endParaRPr>
          </a:p>
        </p:txBody>
      </p:sp>
      <p:sp>
        <p:nvSpPr>
          <p:cNvPr id="229" name="Google Shape;229;p24"/>
          <p:cNvSpPr txBox="1"/>
          <p:nvPr/>
        </p:nvSpPr>
        <p:spPr>
          <a:xfrm>
            <a:off x="3571175" y="3913625"/>
            <a:ext cx="1252500" cy="5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34343"/>
                </a:solidFill>
                <a:latin typeface="Raleway"/>
                <a:ea typeface="Raleway"/>
                <a:cs typeface="Raleway"/>
                <a:sym typeface="Raleway"/>
              </a:rPr>
              <a:t>Res</a:t>
            </a:r>
            <a:endParaRPr b="1" sz="2400">
              <a:solidFill>
                <a:srgbClr val="434343"/>
              </a:solidFill>
              <a:latin typeface="Raleway"/>
              <a:ea typeface="Raleway"/>
              <a:cs typeface="Raleway"/>
              <a:sym typeface="Raleway"/>
            </a:endParaRPr>
          </a:p>
        </p:txBody>
      </p:sp>
      <p:sp>
        <p:nvSpPr>
          <p:cNvPr id="230" name="Google Shape;230;p24"/>
          <p:cNvSpPr txBox="1"/>
          <p:nvPr/>
        </p:nvSpPr>
        <p:spPr>
          <a:xfrm>
            <a:off x="5048500" y="3913625"/>
            <a:ext cx="1527900" cy="5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D15A12"/>
                </a:solidFill>
                <a:latin typeface="Raleway"/>
                <a:ea typeface="Raleway"/>
                <a:cs typeface="Raleway"/>
                <a:sym typeface="Raleway"/>
              </a:rPr>
              <a:t>_Res</a:t>
            </a:r>
            <a:endParaRPr b="1" sz="2400">
              <a:solidFill>
                <a:srgbClr val="D15A12"/>
              </a:solidFill>
              <a:latin typeface="Raleway"/>
              <a:ea typeface="Raleway"/>
              <a:cs typeface="Raleway"/>
              <a:sym typeface="Raleway"/>
            </a:endParaRPr>
          </a:p>
        </p:txBody>
      </p:sp>
      <p:sp>
        <p:nvSpPr>
          <p:cNvPr id="231" name="Google Shape;231;p24"/>
          <p:cNvSpPr txBox="1"/>
          <p:nvPr/>
        </p:nvSpPr>
        <p:spPr>
          <a:xfrm>
            <a:off x="4286500" y="3304025"/>
            <a:ext cx="1759800" cy="5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D15A12"/>
                </a:solidFill>
                <a:latin typeface="Raleway"/>
                <a:ea typeface="Raleway"/>
                <a:cs typeface="Raleway"/>
                <a:sym typeface="Raleway"/>
              </a:rPr>
              <a:t>nu_2</a:t>
            </a:r>
            <a:endParaRPr b="1" sz="2400">
              <a:solidFill>
                <a:srgbClr val="D15A12"/>
              </a:solidFill>
              <a:latin typeface="Raleway"/>
              <a:ea typeface="Raleway"/>
              <a:cs typeface="Raleway"/>
              <a:sym typeface="Raleway"/>
            </a:endParaRPr>
          </a:p>
        </p:txBody>
      </p:sp>
      <p:sp>
        <p:nvSpPr>
          <p:cNvPr id="232" name="Google Shape;232;p24"/>
          <p:cNvSpPr txBox="1"/>
          <p:nvPr/>
        </p:nvSpPr>
        <p:spPr>
          <a:xfrm>
            <a:off x="2194500" y="3304025"/>
            <a:ext cx="1687800" cy="5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34343"/>
                </a:solidFill>
                <a:latin typeface="Raleway"/>
                <a:ea typeface="Raleway"/>
                <a:cs typeface="Raleway"/>
                <a:sym typeface="Raleway"/>
              </a:rPr>
              <a:t>numb2</a:t>
            </a:r>
            <a:endParaRPr b="1" sz="2400">
              <a:solidFill>
                <a:srgbClr val="434343"/>
              </a:solidFill>
              <a:latin typeface="Raleway"/>
              <a:ea typeface="Raleway"/>
              <a:cs typeface="Raleway"/>
              <a:sym typeface="Raleway"/>
            </a:endParaRPr>
          </a:p>
        </p:txBody>
      </p:sp>
      <p:sp>
        <p:nvSpPr>
          <p:cNvPr id="233" name="Google Shape;233;p24"/>
          <p:cNvSpPr txBox="1"/>
          <p:nvPr/>
        </p:nvSpPr>
        <p:spPr>
          <a:xfrm>
            <a:off x="5323325" y="3304025"/>
            <a:ext cx="2447700" cy="57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434343"/>
                </a:solidFill>
                <a:latin typeface="Raleway"/>
                <a:ea typeface="Raleway"/>
                <a:cs typeface="Raleway"/>
                <a:sym typeface="Raleway"/>
              </a:rPr>
              <a:t>_n2</a:t>
            </a:r>
            <a:endParaRPr b="1" sz="2400">
              <a:solidFill>
                <a:srgbClr val="434343"/>
              </a:solidFill>
              <a:latin typeface="Raleway"/>
              <a:ea typeface="Raleway"/>
              <a:cs typeface="Raleway"/>
              <a:sym typeface="Raleway"/>
            </a:endParaRPr>
          </a:p>
        </p:txBody>
      </p:sp>
      <p:sp>
        <p:nvSpPr>
          <p:cNvPr id="234" name="Google Shape;234;p24"/>
          <p:cNvSpPr txBox="1"/>
          <p:nvPr/>
        </p:nvSpPr>
        <p:spPr>
          <a:xfrm>
            <a:off x="711775" y="1604850"/>
            <a:ext cx="7762200" cy="28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100">
                <a:solidFill>
                  <a:srgbClr val="434343"/>
                </a:solidFill>
                <a:latin typeface="Comic Sans MS"/>
                <a:ea typeface="Comic Sans MS"/>
                <a:cs typeface="Comic Sans MS"/>
                <a:sym typeface="Comic Sans MS"/>
              </a:rPr>
              <a:t>These are some of the </a:t>
            </a:r>
            <a:r>
              <a:rPr b="1" lang="en" sz="2100">
                <a:solidFill>
                  <a:srgbClr val="D15A12"/>
                </a:solidFill>
                <a:latin typeface="Comic Sans MS"/>
                <a:ea typeface="Comic Sans MS"/>
                <a:cs typeface="Comic Sans MS"/>
                <a:sym typeface="Comic Sans MS"/>
              </a:rPr>
              <a:t>Valid</a:t>
            </a:r>
            <a:r>
              <a:rPr b="1" lang="en" sz="2100">
                <a:solidFill>
                  <a:srgbClr val="434343"/>
                </a:solidFill>
                <a:latin typeface="Comic Sans MS"/>
                <a:ea typeface="Comic Sans MS"/>
                <a:cs typeface="Comic Sans MS"/>
                <a:sym typeface="Comic Sans MS"/>
              </a:rPr>
              <a:t> names of the </a:t>
            </a:r>
            <a:r>
              <a:rPr b="1" lang="en" sz="2100">
                <a:solidFill>
                  <a:srgbClr val="D15A12"/>
                </a:solidFill>
                <a:latin typeface="Comic Sans MS"/>
                <a:ea typeface="Comic Sans MS"/>
                <a:cs typeface="Comic Sans MS"/>
                <a:sym typeface="Comic Sans MS"/>
              </a:rPr>
              <a:t>Variables</a:t>
            </a:r>
            <a:endParaRPr b="1" sz="2100">
              <a:solidFill>
                <a:srgbClr val="D15A12"/>
              </a:solidFill>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8" name="Shape 238"/>
        <p:cNvGrpSpPr/>
        <p:nvPr/>
      </p:nvGrpSpPr>
      <p:grpSpPr>
        <a:xfrm>
          <a:off x="0" y="0"/>
          <a:ext cx="0" cy="0"/>
          <a:chOff x="0" y="0"/>
          <a:chExt cx="0" cy="0"/>
        </a:xfrm>
      </p:grpSpPr>
      <p:sp>
        <p:nvSpPr>
          <p:cNvPr id="239" name="Google Shape;239;p25"/>
          <p:cNvSpPr txBox="1"/>
          <p:nvPr>
            <p:ph type="ctrTitle"/>
          </p:nvPr>
        </p:nvSpPr>
        <p:spPr>
          <a:xfrm>
            <a:off x="1375800" y="1604950"/>
            <a:ext cx="6331500" cy="12450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4500">
                <a:solidFill>
                  <a:srgbClr val="D15A12"/>
                </a:solidFill>
                <a:latin typeface="Comic Sans MS"/>
                <a:ea typeface="Comic Sans MS"/>
                <a:cs typeface="Comic Sans MS"/>
                <a:sym typeface="Comic Sans MS"/>
              </a:rPr>
              <a:t>Variable Datatypes</a:t>
            </a:r>
            <a:endParaRPr b="1" sz="4800">
              <a:solidFill>
                <a:srgbClr val="D15A12"/>
              </a:solidFill>
              <a:latin typeface="Comic Sans MS"/>
              <a:ea typeface="Comic Sans MS"/>
              <a:cs typeface="Comic Sans MS"/>
              <a:sym typeface="Comic Sans MS"/>
            </a:endParaRPr>
          </a:p>
        </p:txBody>
      </p:sp>
      <p:sp>
        <p:nvSpPr>
          <p:cNvPr id="240" name="Google Shape;240;p25"/>
          <p:cNvSpPr/>
          <p:nvPr/>
        </p:nvSpPr>
        <p:spPr>
          <a:xfrm rot="10800000">
            <a:off x="8513292" y="86"/>
            <a:ext cx="627300" cy="1995600"/>
          </a:xfrm>
          <a:prstGeom prst="rtTriangle">
            <a:avLst/>
          </a:prstGeom>
          <a:solidFill>
            <a:srgbClr val="D15A1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41" name="Google Shape;241;p25"/>
          <p:cNvSpPr/>
          <p:nvPr/>
        </p:nvSpPr>
        <p:spPr>
          <a:xfrm flipH="1" rot="10800000">
            <a:off x="-8" y="86"/>
            <a:ext cx="627300" cy="1995600"/>
          </a:xfrm>
          <a:prstGeom prst="rtTriangle">
            <a:avLst/>
          </a:prstGeom>
          <a:solidFill>
            <a:srgbClr val="D15A1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6"/>
          <p:cNvSpPr txBox="1"/>
          <p:nvPr>
            <p:ph type="ctrTitle"/>
          </p:nvPr>
        </p:nvSpPr>
        <p:spPr>
          <a:xfrm>
            <a:off x="152400" y="13850"/>
            <a:ext cx="9144000" cy="790200"/>
          </a:xfrm>
          <a:prstGeom prst="rect">
            <a:avLst/>
          </a:prstGeom>
        </p:spPr>
        <p:txBody>
          <a:bodyPr anchorCtr="0" anchor="b" bIns="91425" lIns="91425" spcFirstLastPara="1" rIns="91425" wrap="square" tIns="91425">
            <a:normAutofit/>
          </a:bodyPr>
          <a:lstStyle/>
          <a:p>
            <a:pPr indent="457200" lvl="0" marL="0" rtl="0" algn="l">
              <a:spcBef>
                <a:spcPts val="0"/>
              </a:spcBef>
              <a:spcAft>
                <a:spcPts val="0"/>
              </a:spcAft>
              <a:buNone/>
            </a:pPr>
            <a:r>
              <a:rPr b="1" lang="en" sz="3600">
                <a:solidFill>
                  <a:srgbClr val="404040"/>
                </a:solidFill>
                <a:latin typeface="Comic Sans MS"/>
                <a:ea typeface="Comic Sans MS"/>
                <a:cs typeface="Comic Sans MS"/>
                <a:sym typeface="Comic Sans MS"/>
              </a:rPr>
              <a:t>What Type of Data in Memory?</a:t>
            </a:r>
            <a:endParaRPr b="1" sz="3600">
              <a:solidFill>
                <a:srgbClr val="D15A12"/>
              </a:solidFill>
              <a:latin typeface="Comic Sans MS"/>
              <a:ea typeface="Comic Sans MS"/>
              <a:cs typeface="Comic Sans MS"/>
              <a:sym typeface="Comic Sans MS"/>
            </a:endParaRPr>
          </a:p>
        </p:txBody>
      </p:sp>
      <p:cxnSp>
        <p:nvCxnSpPr>
          <p:cNvPr id="247" name="Google Shape;247;p26"/>
          <p:cNvCxnSpPr/>
          <p:nvPr/>
        </p:nvCxnSpPr>
        <p:spPr>
          <a:xfrm>
            <a:off x="375500" y="123950"/>
            <a:ext cx="0" cy="570000"/>
          </a:xfrm>
          <a:prstGeom prst="straightConnector1">
            <a:avLst/>
          </a:prstGeom>
          <a:noFill/>
          <a:ln cap="flat" cmpd="sng" w="38100">
            <a:solidFill>
              <a:srgbClr val="D15A12"/>
            </a:solidFill>
            <a:prstDash val="solid"/>
            <a:round/>
            <a:headEnd len="med" w="med" type="none"/>
            <a:tailEnd len="med" w="med" type="none"/>
          </a:ln>
        </p:spPr>
      </p:cxnSp>
      <p:cxnSp>
        <p:nvCxnSpPr>
          <p:cNvPr id="248" name="Google Shape;248;p26"/>
          <p:cNvCxnSpPr/>
          <p:nvPr/>
        </p:nvCxnSpPr>
        <p:spPr>
          <a:xfrm>
            <a:off x="299300" y="47750"/>
            <a:ext cx="0" cy="570000"/>
          </a:xfrm>
          <a:prstGeom prst="straightConnector1">
            <a:avLst/>
          </a:prstGeom>
          <a:noFill/>
          <a:ln cap="flat" cmpd="sng" w="38100">
            <a:solidFill>
              <a:schemeClr val="dk2"/>
            </a:solidFill>
            <a:prstDash val="solid"/>
            <a:round/>
            <a:headEnd len="med" w="med" type="none"/>
            <a:tailEnd len="med" w="med" type="none"/>
          </a:ln>
        </p:spPr>
      </p:cxnSp>
      <p:sp>
        <p:nvSpPr>
          <p:cNvPr id="249" name="Google Shape;249;p26"/>
          <p:cNvSpPr/>
          <p:nvPr/>
        </p:nvSpPr>
        <p:spPr>
          <a:xfrm>
            <a:off x="0" y="4864944"/>
            <a:ext cx="9144000" cy="288000"/>
          </a:xfrm>
          <a:prstGeom prst="rect">
            <a:avLst/>
          </a:prstGeom>
          <a:solidFill>
            <a:srgbClr val="D15A1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50" name="Google Shape;250;p26"/>
          <p:cNvPicPr preferRelativeResize="0"/>
          <p:nvPr/>
        </p:nvPicPr>
        <p:blipFill rotWithShape="1">
          <a:blip r:embed="rId3">
            <a:alphaModFix/>
          </a:blip>
          <a:srcRect b="0" l="0" r="0" t="0"/>
          <a:stretch/>
        </p:blipFill>
        <p:spPr>
          <a:xfrm>
            <a:off x="256950" y="2359476"/>
            <a:ext cx="1177577" cy="2440574"/>
          </a:xfrm>
          <a:prstGeom prst="rect">
            <a:avLst/>
          </a:prstGeom>
          <a:noFill/>
          <a:ln>
            <a:noFill/>
          </a:ln>
        </p:spPr>
      </p:pic>
      <p:pic>
        <p:nvPicPr>
          <p:cNvPr id="251" name="Google Shape;251;p26"/>
          <p:cNvPicPr preferRelativeResize="0"/>
          <p:nvPr/>
        </p:nvPicPr>
        <p:blipFill rotWithShape="1">
          <a:blip r:embed="rId4">
            <a:alphaModFix/>
          </a:blip>
          <a:srcRect b="0" l="0" r="0" t="0"/>
          <a:stretch/>
        </p:blipFill>
        <p:spPr>
          <a:xfrm flipH="1">
            <a:off x="7733841" y="2359475"/>
            <a:ext cx="1110459" cy="2440570"/>
          </a:xfrm>
          <a:prstGeom prst="rect">
            <a:avLst/>
          </a:prstGeom>
          <a:noFill/>
          <a:ln>
            <a:noFill/>
          </a:ln>
        </p:spPr>
      </p:pic>
      <p:sp>
        <p:nvSpPr>
          <p:cNvPr id="252" name="Google Shape;252;p26"/>
          <p:cNvSpPr txBox="1"/>
          <p:nvPr/>
        </p:nvSpPr>
        <p:spPr>
          <a:xfrm>
            <a:off x="711775" y="940650"/>
            <a:ext cx="7762200" cy="91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100">
                <a:solidFill>
                  <a:srgbClr val="434343"/>
                </a:solidFill>
                <a:latin typeface="Comic Sans MS"/>
                <a:ea typeface="Comic Sans MS"/>
                <a:cs typeface="Comic Sans MS"/>
                <a:sym typeface="Comic Sans MS"/>
              </a:rPr>
              <a:t>Now, We know that we can deal with memory using </a:t>
            </a:r>
            <a:r>
              <a:rPr b="1" lang="en" sz="2100">
                <a:solidFill>
                  <a:srgbClr val="D15A12"/>
                </a:solidFill>
                <a:latin typeface="Comic Sans MS"/>
                <a:ea typeface="Comic Sans MS"/>
                <a:cs typeface="Comic Sans MS"/>
                <a:sym typeface="Comic Sans MS"/>
              </a:rPr>
              <a:t>Variables</a:t>
            </a:r>
            <a:r>
              <a:rPr b="1" lang="en" sz="2100">
                <a:solidFill>
                  <a:srgbClr val="434343"/>
                </a:solidFill>
                <a:latin typeface="Comic Sans MS"/>
                <a:ea typeface="Comic Sans MS"/>
                <a:cs typeface="Comic Sans MS"/>
                <a:sym typeface="Comic Sans MS"/>
              </a:rPr>
              <a:t>. But the question is </a:t>
            </a:r>
            <a:r>
              <a:rPr b="1" lang="en" sz="2100">
                <a:solidFill>
                  <a:srgbClr val="D15A12"/>
                </a:solidFill>
                <a:latin typeface="Comic Sans MS"/>
                <a:ea typeface="Comic Sans MS"/>
                <a:cs typeface="Comic Sans MS"/>
                <a:sym typeface="Comic Sans MS"/>
              </a:rPr>
              <a:t>What type of Data</a:t>
            </a:r>
            <a:r>
              <a:rPr b="1" lang="en" sz="2100">
                <a:solidFill>
                  <a:srgbClr val="434343"/>
                </a:solidFill>
                <a:latin typeface="Comic Sans MS"/>
                <a:ea typeface="Comic Sans MS"/>
                <a:cs typeface="Comic Sans MS"/>
                <a:sym typeface="Comic Sans MS"/>
              </a:rPr>
              <a:t> is in memory?</a:t>
            </a:r>
            <a:endParaRPr b="1" sz="2100">
              <a:solidFill>
                <a:srgbClr val="D15A12"/>
              </a:solidFill>
              <a:latin typeface="Comic Sans MS"/>
              <a:ea typeface="Comic Sans MS"/>
              <a:cs typeface="Comic Sans MS"/>
              <a:sym typeface="Comic Sans M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7"/>
          <p:cNvSpPr txBox="1"/>
          <p:nvPr>
            <p:ph type="ctrTitle"/>
          </p:nvPr>
        </p:nvSpPr>
        <p:spPr>
          <a:xfrm>
            <a:off x="152400" y="13850"/>
            <a:ext cx="9144000" cy="790200"/>
          </a:xfrm>
          <a:prstGeom prst="rect">
            <a:avLst/>
          </a:prstGeom>
        </p:spPr>
        <p:txBody>
          <a:bodyPr anchorCtr="0" anchor="b" bIns="91425" lIns="91425" spcFirstLastPara="1" rIns="91425" wrap="square" tIns="91425">
            <a:normAutofit/>
          </a:bodyPr>
          <a:lstStyle/>
          <a:p>
            <a:pPr indent="457200" lvl="0" marL="0" rtl="0" algn="l">
              <a:spcBef>
                <a:spcPts val="0"/>
              </a:spcBef>
              <a:spcAft>
                <a:spcPts val="0"/>
              </a:spcAft>
              <a:buNone/>
            </a:pPr>
            <a:r>
              <a:rPr b="1" lang="en" sz="3600">
                <a:solidFill>
                  <a:srgbClr val="D15A12"/>
                </a:solidFill>
                <a:latin typeface="Comic Sans MS"/>
                <a:ea typeface="Comic Sans MS"/>
                <a:cs typeface="Comic Sans MS"/>
                <a:sym typeface="Comic Sans MS"/>
              </a:rPr>
              <a:t>Variables</a:t>
            </a:r>
            <a:r>
              <a:rPr b="1" lang="en" sz="3600">
                <a:solidFill>
                  <a:srgbClr val="404040"/>
                </a:solidFill>
                <a:latin typeface="Comic Sans MS"/>
                <a:ea typeface="Comic Sans MS"/>
                <a:cs typeface="Comic Sans MS"/>
                <a:sym typeface="Comic Sans MS"/>
              </a:rPr>
              <a:t>: Types of Data</a:t>
            </a:r>
            <a:endParaRPr b="1" sz="3600">
              <a:solidFill>
                <a:srgbClr val="D15A12"/>
              </a:solidFill>
              <a:latin typeface="Comic Sans MS"/>
              <a:ea typeface="Comic Sans MS"/>
              <a:cs typeface="Comic Sans MS"/>
              <a:sym typeface="Comic Sans MS"/>
            </a:endParaRPr>
          </a:p>
        </p:txBody>
      </p:sp>
      <p:cxnSp>
        <p:nvCxnSpPr>
          <p:cNvPr id="258" name="Google Shape;258;p27"/>
          <p:cNvCxnSpPr/>
          <p:nvPr/>
        </p:nvCxnSpPr>
        <p:spPr>
          <a:xfrm>
            <a:off x="375500" y="123950"/>
            <a:ext cx="0" cy="570000"/>
          </a:xfrm>
          <a:prstGeom prst="straightConnector1">
            <a:avLst/>
          </a:prstGeom>
          <a:noFill/>
          <a:ln cap="flat" cmpd="sng" w="38100">
            <a:solidFill>
              <a:srgbClr val="D15A12"/>
            </a:solidFill>
            <a:prstDash val="solid"/>
            <a:round/>
            <a:headEnd len="med" w="med" type="none"/>
            <a:tailEnd len="med" w="med" type="none"/>
          </a:ln>
        </p:spPr>
      </p:cxnSp>
      <p:cxnSp>
        <p:nvCxnSpPr>
          <p:cNvPr id="259" name="Google Shape;259;p27"/>
          <p:cNvCxnSpPr/>
          <p:nvPr/>
        </p:nvCxnSpPr>
        <p:spPr>
          <a:xfrm>
            <a:off x="299300" y="47750"/>
            <a:ext cx="0" cy="570000"/>
          </a:xfrm>
          <a:prstGeom prst="straightConnector1">
            <a:avLst/>
          </a:prstGeom>
          <a:noFill/>
          <a:ln cap="flat" cmpd="sng" w="38100">
            <a:solidFill>
              <a:schemeClr val="dk2"/>
            </a:solidFill>
            <a:prstDash val="solid"/>
            <a:round/>
            <a:headEnd len="med" w="med" type="none"/>
            <a:tailEnd len="med" w="med" type="none"/>
          </a:ln>
        </p:spPr>
      </p:cxnSp>
      <p:sp>
        <p:nvSpPr>
          <p:cNvPr id="260" name="Google Shape;260;p27"/>
          <p:cNvSpPr/>
          <p:nvPr/>
        </p:nvSpPr>
        <p:spPr>
          <a:xfrm>
            <a:off x="0" y="4864944"/>
            <a:ext cx="9144000" cy="288000"/>
          </a:xfrm>
          <a:prstGeom prst="rect">
            <a:avLst/>
          </a:prstGeom>
          <a:solidFill>
            <a:srgbClr val="D15A1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61" name="Google Shape;261;p27"/>
          <p:cNvGrpSpPr/>
          <p:nvPr/>
        </p:nvGrpSpPr>
        <p:grpSpPr>
          <a:xfrm>
            <a:off x="171400" y="1532235"/>
            <a:ext cx="8801211" cy="2742232"/>
            <a:chOff x="171400" y="1532235"/>
            <a:chExt cx="8801211" cy="2742232"/>
          </a:xfrm>
        </p:grpSpPr>
        <p:sp>
          <p:nvSpPr>
            <p:cNvPr id="262" name="Google Shape;262;p27"/>
            <p:cNvSpPr/>
            <p:nvPr/>
          </p:nvSpPr>
          <p:spPr>
            <a:xfrm rot="5400000">
              <a:off x="5002779" y="1396335"/>
              <a:ext cx="1224000" cy="1495800"/>
            </a:xfrm>
            <a:prstGeom prst="upArrow">
              <a:avLst>
                <a:gd fmla="val 50000" name="adj1"/>
                <a:gd fmla="val 50000" name="adj2"/>
              </a:avLst>
            </a:prstGeom>
            <a:solidFill>
              <a:srgbClr val="D15A1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63" name="Google Shape;263;p27"/>
            <p:cNvSpPr/>
            <p:nvPr/>
          </p:nvSpPr>
          <p:spPr>
            <a:xfrm rot="10800000">
              <a:off x="3934084" y="2454686"/>
              <a:ext cx="1224000" cy="1495800"/>
            </a:xfrm>
            <a:prstGeom prst="upArrow">
              <a:avLst>
                <a:gd fmla="val 50000" name="adj1"/>
                <a:gd fmla="val 50000" name="adj2"/>
              </a:avLst>
            </a:prstGeom>
            <a:solidFill>
              <a:srgbClr val="D15A1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64" name="Google Shape;264;p27"/>
            <p:cNvSpPr/>
            <p:nvPr/>
          </p:nvSpPr>
          <p:spPr>
            <a:xfrm rot="-5400000">
              <a:off x="2863741" y="1396471"/>
              <a:ext cx="1224000" cy="1495800"/>
            </a:xfrm>
            <a:prstGeom prst="upArrow">
              <a:avLst>
                <a:gd fmla="val 50000" name="adj1"/>
                <a:gd fmla="val 50000" name="adj2"/>
              </a:avLst>
            </a:prstGeom>
            <a:solidFill>
              <a:srgbClr val="D15A1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65" name="Google Shape;265;p27"/>
            <p:cNvSpPr txBox="1"/>
            <p:nvPr/>
          </p:nvSpPr>
          <p:spPr>
            <a:xfrm>
              <a:off x="2850591" y="1856921"/>
              <a:ext cx="852600" cy="584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3200">
                  <a:solidFill>
                    <a:srgbClr val="FFFFFF"/>
                  </a:solidFill>
                  <a:latin typeface="Arial"/>
                  <a:ea typeface="Arial"/>
                  <a:cs typeface="Arial"/>
                  <a:sym typeface="Arial"/>
                </a:rPr>
                <a:t>01</a:t>
              </a:r>
              <a:endParaRPr b="1" sz="3200">
                <a:solidFill>
                  <a:srgbClr val="FFFFFF"/>
                </a:solidFill>
                <a:latin typeface="Arial"/>
                <a:ea typeface="Arial"/>
                <a:cs typeface="Arial"/>
                <a:sym typeface="Arial"/>
              </a:endParaRPr>
            </a:p>
          </p:txBody>
        </p:sp>
        <p:sp>
          <p:nvSpPr>
            <p:cNvPr id="266" name="Google Shape;266;p27"/>
            <p:cNvSpPr txBox="1"/>
            <p:nvPr/>
          </p:nvSpPr>
          <p:spPr>
            <a:xfrm>
              <a:off x="5388847" y="1851914"/>
              <a:ext cx="852600" cy="584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3200">
                  <a:solidFill>
                    <a:srgbClr val="FFFFFF"/>
                  </a:solidFill>
                  <a:latin typeface="Arial"/>
                  <a:ea typeface="Arial"/>
                  <a:cs typeface="Arial"/>
                  <a:sym typeface="Arial"/>
                </a:rPr>
                <a:t>03</a:t>
              </a:r>
              <a:endParaRPr b="1" sz="3200">
                <a:solidFill>
                  <a:srgbClr val="FFFFFF"/>
                </a:solidFill>
                <a:latin typeface="Arial"/>
                <a:ea typeface="Arial"/>
                <a:cs typeface="Arial"/>
                <a:sym typeface="Arial"/>
              </a:endParaRPr>
            </a:p>
          </p:txBody>
        </p:sp>
        <p:sp>
          <p:nvSpPr>
            <p:cNvPr id="267" name="Google Shape;267;p27"/>
            <p:cNvSpPr txBox="1"/>
            <p:nvPr/>
          </p:nvSpPr>
          <p:spPr>
            <a:xfrm>
              <a:off x="4119718" y="3116411"/>
              <a:ext cx="852600" cy="584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3200">
                  <a:solidFill>
                    <a:srgbClr val="FFFFFF"/>
                  </a:solidFill>
                  <a:latin typeface="Arial"/>
                  <a:ea typeface="Arial"/>
                  <a:cs typeface="Arial"/>
                  <a:sym typeface="Arial"/>
                </a:rPr>
                <a:t>0</a:t>
              </a:r>
              <a:r>
                <a:rPr b="1" lang="en" sz="3200">
                  <a:solidFill>
                    <a:srgbClr val="FFFFFF"/>
                  </a:solidFill>
                </a:rPr>
                <a:t>2</a:t>
              </a:r>
              <a:endParaRPr b="1" sz="3200">
                <a:solidFill>
                  <a:srgbClr val="FFFFFF"/>
                </a:solidFill>
                <a:latin typeface="Arial"/>
                <a:ea typeface="Arial"/>
                <a:cs typeface="Arial"/>
                <a:sym typeface="Arial"/>
              </a:endParaRPr>
            </a:p>
          </p:txBody>
        </p:sp>
        <p:sp>
          <p:nvSpPr>
            <p:cNvPr id="268" name="Google Shape;268;p27"/>
            <p:cNvSpPr txBox="1"/>
            <p:nvPr/>
          </p:nvSpPr>
          <p:spPr>
            <a:xfrm>
              <a:off x="5270365" y="3201063"/>
              <a:ext cx="2493600" cy="307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b="1" lang="en" sz="2400">
                  <a:solidFill>
                    <a:srgbClr val="434343"/>
                  </a:solidFill>
                  <a:latin typeface="Comic Sans MS"/>
                  <a:ea typeface="Comic Sans MS"/>
                  <a:cs typeface="Comic Sans MS"/>
                  <a:sym typeface="Comic Sans MS"/>
                </a:rPr>
                <a:t>Text</a:t>
              </a:r>
              <a:endParaRPr b="1" sz="2400">
                <a:solidFill>
                  <a:srgbClr val="434343"/>
                </a:solidFill>
                <a:latin typeface="Comic Sans MS"/>
                <a:ea typeface="Comic Sans MS"/>
                <a:cs typeface="Comic Sans MS"/>
                <a:sym typeface="Comic Sans MS"/>
              </a:endParaRPr>
            </a:p>
            <a:p>
              <a:pPr indent="0" lvl="0" marL="0" marR="0" rtl="0" algn="l">
                <a:spcBef>
                  <a:spcPts val="0"/>
                </a:spcBef>
                <a:spcAft>
                  <a:spcPts val="0"/>
                </a:spcAft>
                <a:buNone/>
              </a:pPr>
              <a:r>
                <a:t/>
              </a:r>
              <a:endParaRPr b="1">
                <a:solidFill>
                  <a:srgbClr val="3F3F3F"/>
                </a:solidFill>
              </a:endParaRPr>
            </a:p>
          </p:txBody>
        </p:sp>
        <p:sp>
          <p:nvSpPr>
            <p:cNvPr id="269" name="Google Shape;269;p27"/>
            <p:cNvSpPr txBox="1"/>
            <p:nvPr/>
          </p:nvSpPr>
          <p:spPr>
            <a:xfrm>
              <a:off x="6479011" y="1695660"/>
              <a:ext cx="24936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100"/>
                <a:buFont typeface="Arial"/>
                <a:buNone/>
              </a:pPr>
              <a:r>
                <a:rPr b="1" lang="en" sz="2400">
                  <a:solidFill>
                    <a:srgbClr val="3F3F3F"/>
                  </a:solidFill>
                  <a:latin typeface="Comic Sans MS"/>
                  <a:ea typeface="Comic Sans MS"/>
                  <a:cs typeface="Comic Sans MS"/>
                  <a:sym typeface="Comic Sans MS"/>
                </a:rPr>
                <a:t>Multimedia</a:t>
              </a:r>
              <a:endParaRPr b="1" sz="2400">
                <a:solidFill>
                  <a:srgbClr val="3F3F3F"/>
                </a:solidFill>
                <a:latin typeface="Comic Sans MS"/>
                <a:ea typeface="Comic Sans MS"/>
                <a:cs typeface="Comic Sans MS"/>
                <a:sym typeface="Comic Sans MS"/>
              </a:endParaRPr>
            </a:p>
            <a:p>
              <a:pPr indent="0" lvl="0" marL="0" marR="0" rtl="0" algn="l">
                <a:spcBef>
                  <a:spcPts val="0"/>
                </a:spcBef>
                <a:spcAft>
                  <a:spcPts val="0"/>
                </a:spcAft>
                <a:buClr>
                  <a:schemeClr val="dk1"/>
                </a:buClr>
                <a:buSzPts val="1100"/>
                <a:buFont typeface="Arial"/>
                <a:buNone/>
              </a:pPr>
              <a:r>
                <a:t/>
              </a:r>
              <a:endParaRPr b="1">
                <a:solidFill>
                  <a:srgbClr val="3F3F3F"/>
                </a:solidFill>
              </a:endParaRPr>
            </a:p>
            <a:p>
              <a:pPr indent="0" lvl="0" marL="0" marR="0" rtl="0" algn="l">
                <a:spcBef>
                  <a:spcPts val="0"/>
                </a:spcBef>
                <a:spcAft>
                  <a:spcPts val="0"/>
                </a:spcAft>
                <a:buClr>
                  <a:schemeClr val="dk1"/>
                </a:buClr>
                <a:buSzPts val="1100"/>
                <a:buFont typeface="Arial"/>
                <a:buNone/>
              </a:pPr>
              <a:r>
                <a:t/>
              </a:r>
              <a:endParaRPr b="1">
                <a:solidFill>
                  <a:srgbClr val="3F3F3F"/>
                </a:solidFill>
              </a:endParaRPr>
            </a:p>
            <a:p>
              <a:pPr indent="0" lvl="0" marL="0" marR="0" rtl="0" algn="l">
                <a:spcBef>
                  <a:spcPts val="0"/>
                </a:spcBef>
                <a:spcAft>
                  <a:spcPts val="0"/>
                </a:spcAft>
                <a:buNone/>
              </a:pPr>
              <a:r>
                <a:t/>
              </a:r>
              <a:endParaRPr b="1">
                <a:solidFill>
                  <a:srgbClr val="3F3F3F"/>
                </a:solidFill>
              </a:endParaRPr>
            </a:p>
          </p:txBody>
        </p:sp>
        <p:sp>
          <p:nvSpPr>
            <p:cNvPr id="270" name="Google Shape;270;p27"/>
            <p:cNvSpPr txBox="1"/>
            <p:nvPr/>
          </p:nvSpPr>
          <p:spPr>
            <a:xfrm>
              <a:off x="171402" y="1700665"/>
              <a:ext cx="2493600" cy="307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 sz="2400">
                  <a:solidFill>
                    <a:srgbClr val="434343"/>
                  </a:solidFill>
                  <a:latin typeface="Comic Sans MS"/>
                  <a:ea typeface="Comic Sans MS"/>
                  <a:cs typeface="Comic Sans MS"/>
                  <a:sym typeface="Comic Sans MS"/>
                </a:rPr>
                <a:t>Numbers</a:t>
              </a:r>
              <a:endParaRPr b="1" sz="2400">
                <a:solidFill>
                  <a:srgbClr val="434343"/>
                </a:solidFill>
                <a:latin typeface="Comic Sans MS"/>
                <a:ea typeface="Comic Sans MS"/>
                <a:cs typeface="Comic Sans MS"/>
                <a:sym typeface="Comic Sans MS"/>
              </a:endParaRPr>
            </a:p>
          </p:txBody>
        </p:sp>
        <p:sp>
          <p:nvSpPr>
            <p:cNvPr id="271" name="Google Shape;271;p27"/>
            <p:cNvSpPr/>
            <p:nvPr/>
          </p:nvSpPr>
          <p:spPr>
            <a:xfrm>
              <a:off x="4972332" y="1979158"/>
              <a:ext cx="414287" cy="346312"/>
            </a:xfrm>
            <a:custGeom>
              <a:rect b="b" l="l" r="r" t="t"/>
              <a:pathLst>
                <a:path extrusionOk="0" h="2663936" w="3186824">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272" name="Google Shape;272;p27"/>
            <p:cNvPicPr preferRelativeResize="0"/>
            <p:nvPr/>
          </p:nvPicPr>
          <p:blipFill>
            <a:blip r:embed="rId3">
              <a:alphaModFix/>
            </a:blip>
            <a:stretch>
              <a:fillRect/>
            </a:stretch>
          </p:blipFill>
          <p:spPr>
            <a:xfrm>
              <a:off x="3703200" y="1945163"/>
              <a:ext cx="414300" cy="414300"/>
            </a:xfrm>
            <a:prstGeom prst="rect">
              <a:avLst/>
            </a:prstGeom>
            <a:noFill/>
            <a:ln>
              <a:noFill/>
            </a:ln>
          </p:spPr>
        </p:pic>
        <p:pic>
          <p:nvPicPr>
            <p:cNvPr id="273" name="Google Shape;273;p27"/>
            <p:cNvPicPr preferRelativeResize="0"/>
            <p:nvPr/>
          </p:nvPicPr>
          <p:blipFill>
            <a:blip r:embed="rId4">
              <a:alphaModFix/>
            </a:blip>
            <a:stretch>
              <a:fillRect/>
            </a:stretch>
          </p:blipFill>
          <p:spPr>
            <a:xfrm>
              <a:off x="4301501" y="2571750"/>
              <a:ext cx="487521" cy="414302"/>
            </a:xfrm>
            <a:prstGeom prst="rect">
              <a:avLst/>
            </a:prstGeom>
            <a:noFill/>
            <a:ln>
              <a:noFill/>
            </a:ln>
          </p:spPr>
        </p:pic>
        <p:sp>
          <p:nvSpPr>
            <p:cNvPr id="274" name="Google Shape;274;p27"/>
            <p:cNvSpPr txBox="1"/>
            <p:nvPr/>
          </p:nvSpPr>
          <p:spPr>
            <a:xfrm>
              <a:off x="171400" y="2120150"/>
              <a:ext cx="2493600" cy="3900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 sz="1600">
                  <a:solidFill>
                    <a:srgbClr val="D15A12"/>
                  </a:solidFill>
                  <a:latin typeface="Comic Sans MS"/>
                  <a:ea typeface="Comic Sans MS"/>
                  <a:cs typeface="Comic Sans MS"/>
                  <a:sym typeface="Comic Sans MS"/>
                </a:rPr>
                <a:t>Integer</a:t>
              </a:r>
              <a:endParaRPr b="1" sz="1600">
                <a:solidFill>
                  <a:srgbClr val="D15A12"/>
                </a:solidFill>
                <a:latin typeface="Comic Sans MS"/>
                <a:ea typeface="Comic Sans MS"/>
                <a:cs typeface="Comic Sans MS"/>
                <a:sym typeface="Comic Sans MS"/>
              </a:endParaRPr>
            </a:p>
            <a:p>
              <a:pPr indent="0" lvl="0" marL="0" marR="0" rtl="0" algn="r">
                <a:spcBef>
                  <a:spcPts val="0"/>
                </a:spcBef>
                <a:spcAft>
                  <a:spcPts val="0"/>
                </a:spcAft>
                <a:buNone/>
              </a:pPr>
              <a:r>
                <a:rPr b="1" lang="en" sz="1600">
                  <a:solidFill>
                    <a:srgbClr val="D15A12"/>
                  </a:solidFill>
                  <a:latin typeface="Comic Sans MS"/>
                  <a:ea typeface="Comic Sans MS"/>
                  <a:cs typeface="Comic Sans MS"/>
                  <a:sym typeface="Comic Sans MS"/>
                </a:rPr>
                <a:t>Float</a:t>
              </a:r>
              <a:endParaRPr b="1" sz="1600">
                <a:solidFill>
                  <a:srgbClr val="D15A12"/>
                </a:solidFill>
                <a:latin typeface="Comic Sans MS"/>
                <a:ea typeface="Comic Sans MS"/>
                <a:cs typeface="Comic Sans MS"/>
                <a:sym typeface="Comic Sans MS"/>
              </a:endParaRPr>
            </a:p>
            <a:p>
              <a:pPr indent="0" lvl="0" marL="0" marR="0" rtl="0" algn="r">
                <a:spcBef>
                  <a:spcPts val="0"/>
                </a:spcBef>
                <a:spcAft>
                  <a:spcPts val="0"/>
                </a:spcAft>
                <a:buNone/>
              </a:pPr>
              <a:r>
                <a:rPr b="1" lang="en" sz="1600">
                  <a:solidFill>
                    <a:srgbClr val="D15A12"/>
                  </a:solidFill>
                  <a:latin typeface="Comic Sans MS"/>
                  <a:ea typeface="Comic Sans MS"/>
                  <a:cs typeface="Comic Sans MS"/>
                  <a:sym typeface="Comic Sans MS"/>
                </a:rPr>
                <a:t>Double</a:t>
              </a:r>
              <a:endParaRPr b="1" sz="1600">
                <a:solidFill>
                  <a:srgbClr val="D15A12"/>
                </a:solidFill>
                <a:latin typeface="Comic Sans MS"/>
                <a:ea typeface="Comic Sans MS"/>
                <a:cs typeface="Comic Sans MS"/>
                <a:sym typeface="Comic Sans MS"/>
              </a:endParaRPr>
            </a:p>
            <a:p>
              <a:pPr indent="0" lvl="0" marL="0" marR="0" rtl="0" algn="r">
                <a:spcBef>
                  <a:spcPts val="0"/>
                </a:spcBef>
                <a:spcAft>
                  <a:spcPts val="0"/>
                </a:spcAft>
                <a:buNone/>
              </a:pPr>
              <a:r>
                <a:rPr b="1" lang="en" sz="1600">
                  <a:solidFill>
                    <a:srgbClr val="D15A12"/>
                  </a:solidFill>
                  <a:latin typeface="Comic Sans MS"/>
                  <a:ea typeface="Comic Sans MS"/>
                  <a:cs typeface="Comic Sans MS"/>
                  <a:sym typeface="Comic Sans MS"/>
                </a:rPr>
                <a:t>Boolean</a:t>
              </a:r>
              <a:endParaRPr b="1" sz="1600">
                <a:solidFill>
                  <a:srgbClr val="D15A12"/>
                </a:solidFill>
                <a:latin typeface="Comic Sans MS"/>
                <a:ea typeface="Comic Sans MS"/>
                <a:cs typeface="Comic Sans MS"/>
                <a:sym typeface="Comic Sans MS"/>
              </a:endParaRPr>
            </a:p>
          </p:txBody>
        </p:sp>
        <p:sp>
          <p:nvSpPr>
            <p:cNvPr id="275" name="Google Shape;275;p27"/>
            <p:cNvSpPr txBox="1"/>
            <p:nvPr/>
          </p:nvSpPr>
          <p:spPr>
            <a:xfrm>
              <a:off x="5270352" y="3628267"/>
              <a:ext cx="24936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600">
                  <a:solidFill>
                    <a:srgbClr val="D15A12"/>
                  </a:solidFill>
                  <a:latin typeface="Comic Sans MS"/>
                  <a:ea typeface="Comic Sans MS"/>
                  <a:cs typeface="Comic Sans MS"/>
                  <a:sym typeface="Comic Sans MS"/>
                </a:rPr>
                <a:t>Character</a:t>
              </a:r>
              <a:endParaRPr b="1" sz="1600">
                <a:solidFill>
                  <a:srgbClr val="D15A12"/>
                </a:solidFill>
                <a:latin typeface="Comic Sans MS"/>
                <a:ea typeface="Comic Sans MS"/>
                <a:cs typeface="Comic Sans MS"/>
                <a:sym typeface="Comic Sans MS"/>
              </a:endParaRPr>
            </a:p>
            <a:p>
              <a:pPr indent="0" lvl="0" marL="0" marR="0" rtl="0" algn="l">
                <a:spcBef>
                  <a:spcPts val="0"/>
                </a:spcBef>
                <a:spcAft>
                  <a:spcPts val="0"/>
                </a:spcAft>
                <a:buNone/>
              </a:pPr>
              <a:r>
                <a:rPr b="1" lang="en" sz="1600">
                  <a:solidFill>
                    <a:srgbClr val="D15A12"/>
                  </a:solidFill>
                  <a:latin typeface="Comic Sans MS"/>
                  <a:ea typeface="Comic Sans MS"/>
                  <a:cs typeface="Comic Sans MS"/>
                  <a:sym typeface="Comic Sans MS"/>
                </a:rPr>
                <a:t>String</a:t>
              </a:r>
              <a:endParaRPr b="1" sz="1600">
                <a:solidFill>
                  <a:srgbClr val="D15A12"/>
                </a:solidFill>
                <a:latin typeface="Comic Sans MS"/>
                <a:ea typeface="Comic Sans MS"/>
                <a:cs typeface="Comic Sans MS"/>
                <a:sym typeface="Comic Sans MS"/>
              </a:endParaRPr>
            </a:p>
          </p:txBody>
        </p:sp>
        <p:sp>
          <p:nvSpPr>
            <p:cNvPr id="276" name="Google Shape;276;p27"/>
            <p:cNvSpPr txBox="1"/>
            <p:nvPr/>
          </p:nvSpPr>
          <p:spPr>
            <a:xfrm>
              <a:off x="6479011" y="2120139"/>
              <a:ext cx="24936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600">
                  <a:solidFill>
                    <a:srgbClr val="D15A12"/>
                  </a:solidFill>
                  <a:latin typeface="Comic Sans MS"/>
                  <a:ea typeface="Comic Sans MS"/>
                  <a:cs typeface="Comic Sans MS"/>
                  <a:sym typeface="Comic Sans MS"/>
                </a:rPr>
                <a:t>Image</a:t>
              </a:r>
              <a:endParaRPr b="1" sz="1600">
                <a:solidFill>
                  <a:srgbClr val="D15A12"/>
                </a:solidFill>
                <a:latin typeface="Comic Sans MS"/>
                <a:ea typeface="Comic Sans MS"/>
                <a:cs typeface="Comic Sans MS"/>
                <a:sym typeface="Comic Sans MS"/>
              </a:endParaRPr>
            </a:p>
            <a:p>
              <a:pPr indent="0" lvl="0" marL="0" marR="0" rtl="0" algn="l">
                <a:spcBef>
                  <a:spcPts val="0"/>
                </a:spcBef>
                <a:spcAft>
                  <a:spcPts val="0"/>
                </a:spcAft>
                <a:buNone/>
              </a:pPr>
              <a:r>
                <a:rPr b="1" lang="en" sz="1600">
                  <a:solidFill>
                    <a:srgbClr val="D15A12"/>
                  </a:solidFill>
                  <a:latin typeface="Comic Sans MS"/>
                  <a:ea typeface="Comic Sans MS"/>
                  <a:cs typeface="Comic Sans MS"/>
                  <a:sym typeface="Comic Sans MS"/>
                </a:rPr>
                <a:t>Audio</a:t>
              </a:r>
              <a:endParaRPr b="1" sz="1600">
                <a:solidFill>
                  <a:srgbClr val="D15A12"/>
                </a:solidFill>
                <a:latin typeface="Comic Sans MS"/>
                <a:ea typeface="Comic Sans MS"/>
                <a:cs typeface="Comic Sans MS"/>
                <a:sym typeface="Comic Sans MS"/>
              </a:endParaRPr>
            </a:p>
            <a:p>
              <a:pPr indent="0" lvl="0" marL="0" marR="0" rtl="0" algn="l">
                <a:spcBef>
                  <a:spcPts val="0"/>
                </a:spcBef>
                <a:spcAft>
                  <a:spcPts val="0"/>
                </a:spcAft>
                <a:buNone/>
              </a:pPr>
              <a:r>
                <a:rPr b="1" lang="en" sz="1600">
                  <a:solidFill>
                    <a:srgbClr val="D15A12"/>
                  </a:solidFill>
                  <a:latin typeface="Comic Sans MS"/>
                  <a:ea typeface="Comic Sans MS"/>
                  <a:cs typeface="Comic Sans MS"/>
                  <a:sym typeface="Comic Sans MS"/>
                </a:rPr>
                <a:t>Video</a:t>
              </a:r>
              <a:endParaRPr b="1" sz="1600">
                <a:solidFill>
                  <a:srgbClr val="D15A12"/>
                </a:solidFill>
                <a:latin typeface="Comic Sans MS"/>
                <a:ea typeface="Comic Sans MS"/>
                <a:cs typeface="Comic Sans MS"/>
                <a:sym typeface="Comic Sans MS"/>
              </a:endParaRPr>
            </a:p>
          </p:txBody>
        </p:sp>
      </p:grpSp>
      <p:pic>
        <p:nvPicPr>
          <p:cNvPr id="277" name="Google Shape;277;p27"/>
          <p:cNvPicPr preferRelativeResize="0"/>
          <p:nvPr/>
        </p:nvPicPr>
        <p:blipFill rotWithShape="1">
          <a:blip r:embed="rId5">
            <a:alphaModFix/>
          </a:blip>
          <a:srcRect b="0" l="0" r="0" t="0"/>
          <a:stretch/>
        </p:blipFill>
        <p:spPr>
          <a:xfrm>
            <a:off x="256950" y="2359476"/>
            <a:ext cx="1177577" cy="2440574"/>
          </a:xfrm>
          <a:prstGeom prst="rect">
            <a:avLst/>
          </a:prstGeom>
          <a:noFill/>
          <a:ln>
            <a:noFill/>
          </a:ln>
        </p:spPr>
      </p:pic>
      <p:pic>
        <p:nvPicPr>
          <p:cNvPr id="278" name="Google Shape;278;p27"/>
          <p:cNvPicPr preferRelativeResize="0"/>
          <p:nvPr/>
        </p:nvPicPr>
        <p:blipFill rotWithShape="1">
          <a:blip r:embed="rId6">
            <a:alphaModFix/>
          </a:blip>
          <a:srcRect b="0" l="0" r="0" t="0"/>
          <a:stretch/>
        </p:blipFill>
        <p:spPr>
          <a:xfrm flipH="1">
            <a:off x="7733841" y="2359475"/>
            <a:ext cx="1110459" cy="244057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8"/>
          <p:cNvSpPr txBox="1"/>
          <p:nvPr>
            <p:ph type="ctrTitle"/>
          </p:nvPr>
        </p:nvSpPr>
        <p:spPr>
          <a:xfrm>
            <a:off x="152400" y="13850"/>
            <a:ext cx="9144000" cy="790200"/>
          </a:xfrm>
          <a:prstGeom prst="rect">
            <a:avLst/>
          </a:prstGeom>
        </p:spPr>
        <p:txBody>
          <a:bodyPr anchorCtr="0" anchor="b" bIns="91425" lIns="91425" spcFirstLastPara="1" rIns="91425" wrap="square" tIns="91425">
            <a:normAutofit/>
          </a:bodyPr>
          <a:lstStyle/>
          <a:p>
            <a:pPr indent="457200" lvl="0" marL="0" rtl="0" algn="l">
              <a:spcBef>
                <a:spcPts val="0"/>
              </a:spcBef>
              <a:spcAft>
                <a:spcPts val="0"/>
              </a:spcAft>
              <a:buNone/>
            </a:pPr>
            <a:r>
              <a:rPr b="1" lang="en" sz="3600">
                <a:solidFill>
                  <a:srgbClr val="404040"/>
                </a:solidFill>
                <a:latin typeface="Comic Sans MS"/>
                <a:ea typeface="Comic Sans MS"/>
                <a:cs typeface="Comic Sans MS"/>
                <a:sym typeface="Comic Sans MS"/>
              </a:rPr>
              <a:t>Variables: What </a:t>
            </a:r>
            <a:r>
              <a:rPr b="1" lang="en" sz="3600">
                <a:solidFill>
                  <a:srgbClr val="D15A12"/>
                </a:solidFill>
                <a:latin typeface="Comic Sans MS"/>
                <a:ea typeface="Comic Sans MS"/>
                <a:cs typeface="Comic Sans MS"/>
                <a:sym typeface="Comic Sans MS"/>
              </a:rPr>
              <a:t>Kind </a:t>
            </a:r>
            <a:r>
              <a:rPr b="1" lang="en" sz="3600">
                <a:solidFill>
                  <a:srgbClr val="404040"/>
                </a:solidFill>
                <a:latin typeface="Comic Sans MS"/>
                <a:ea typeface="Comic Sans MS"/>
                <a:cs typeface="Comic Sans MS"/>
                <a:sym typeface="Comic Sans MS"/>
              </a:rPr>
              <a:t>of Data </a:t>
            </a:r>
            <a:r>
              <a:rPr b="1" lang="en" sz="3600">
                <a:solidFill>
                  <a:srgbClr val="D15A12"/>
                </a:solidFill>
                <a:latin typeface="Comic Sans MS"/>
                <a:ea typeface="Comic Sans MS"/>
                <a:cs typeface="Comic Sans MS"/>
                <a:sym typeface="Comic Sans MS"/>
              </a:rPr>
              <a:t>Inside</a:t>
            </a:r>
            <a:endParaRPr b="1" sz="3600">
              <a:solidFill>
                <a:srgbClr val="D15A12"/>
              </a:solidFill>
              <a:latin typeface="Comic Sans MS"/>
              <a:ea typeface="Comic Sans MS"/>
              <a:cs typeface="Comic Sans MS"/>
              <a:sym typeface="Comic Sans MS"/>
            </a:endParaRPr>
          </a:p>
        </p:txBody>
      </p:sp>
      <p:cxnSp>
        <p:nvCxnSpPr>
          <p:cNvPr id="284" name="Google Shape;284;p28"/>
          <p:cNvCxnSpPr/>
          <p:nvPr/>
        </p:nvCxnSpPr>
        <p:spPr>
          <a:xfrm>
            <a:off x="375500" y="123950"/>
            <a:ext cx="0" cy="570000"/>
          </a:xfrm>
          <a:prstGeom prst="straightConnector1">
            <a:avLst/>
          </a:prstGeom>
          <a:noFill/>
          <a:ln cap="flat" cmpd="sng" w="38100">
            <a:solidFill>
              <a:srgbClr val="D15A12"/>
            </a:solidFill>
            <a:prstDash val="solid"/>
            <a:round/>
            <a:headEnd len="med" w="med" type="none"/>
            <a:tailEnd len="med" w="med" type="none"/>
          </a:ln>
        </p:spPr>
      </p:cxnSp>
      <p:cxnSp>
        <p:nvCxnSpPr>
          <p:cNvPr id="285" name="Google Shape;285;p28"/>
          <p:cNvCxnSpPr/>
          <p:nvPr/>
        </p:nvCxnSpPr>
        <p:spPr>
          <a:xfrm>
            <a:off x="299300" y="47750"/>
            <a:ext cx="0" cy="570000"/>
          </a:xfrm>
          <a:prstGeom prst="straightConnector1">
            <a:avLst/>
          </a:prstGeom>
          <a:noFill/>
          <a:ln cap="flat" cmpd="sng" w="38100">
            <a:solidFill>
              <a:schemeClr val="dk2"/>
            </a:solidFill>
            <a:prstDash val="solid"/>
            <a:round/>
            <a:headEnd len="med" w="med" type="none"/>
            <a:tailEnd len="med" w="med" type="none"/>
          </a:ln>
        </p:spPr>
      </p:cxnSp>
      <p:sp>
        <p:nvSpPr>
          <p:cNvPr id="286" name="Google Shape;286;p28"/>
          <p:cNvSpPr/>
          <p:nvPr/>
        </p:nvSpPr>
        <p:spPr>
          <a:xfrm>
            <a:off x="0" y="4864944"/>
            <a:ext cx="9144000" cy="288000"/>
          </a:xfrm>
          <a:prstGeom prst="rect">
            <a:avLst/>
          </a:prstGeom>
          <a:solidFill>
            <a:srgbClr val="D15A1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7" name="Google Shape;287;p28"/>
          <p:cNvSpPr/>
          <p:nvPr/>
        </p:nvSpPr>
        <p:spPr>
          <a:xfrm>
            <a:off x="2715625" y="2263227"/>
            <a:ext cx="1022700" cy="1268100"/>
          </a:xfrm>
          <a:prstGeom prst="rect">
            <a:avLst/>
          </a:prstGeom>
          <a:solidFill>
            <a:srgbClr val="43434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8"/>
          <p:cNvSpPr/>
          <p:nvPr/>
        </p:nvSpPr>
        <p:spPr>
          <a:xfrm>
            <a:off x="2768746" y="2309996"/>
            <a:ext cx="915900" cy="354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8"/>
          <p:cNvSpPr/>
          <p:nvPr/>
        </p:nvSpPr>
        <p:spPr>
          <a:xfrm>
            <a:off x="2768746" y="2708632"/>
            <a:ext cx="915900" cy="354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8"/>
          <p:cNvSpPr/>
          <p:nvPr/>
        </p:nvSpPr>
        <p:spPr>
          <a:xfrm>
            <a:off x="2768746" y="3107268"/>
            <a:ext cx="915900" cy="354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8"/>
          <p:cNvSpPr txBox="1"/>
          <p:nvPr/>
        </p:nvSpPr>
        <p:spPr>
          <a:xfrm>
            <a:off x="3732260" y="2263242"/>
            <a:ext cx="14010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dk1"/>
                </a:solidFill>
                <a:latin typeface="Raleway"/>
                <a:ea typeface="Raleway"/>
                <a:cs typeface="Raleway"/>
                <a:sym typeface="Raleway"/>
              </a:rPr>
              <a:t>0xE4A71</a:t>
            </a:r>
            <a:endParaRPr b="1" sz="1200">
              <a:solidFill>
                <a:schemeClr val="dk1"/>
              </a:solidFill>
              <a:latin typeface="Raleway"/>
              <a:ea typeface="Raleway"/>
              <a:cs typeface="Raleway"/>
              <a:sym typeface="Raleway"/>
            </a:endParaRPr>
          </a:p>
          <a:p>
            <a:pPr indent="0" lvl="0" marL="0" rtl="0" algn="l">
              <a:spcBef>
                <a:spcPts val="0"/>
              </a:spcBef>
              <a:spcAft>
                <a:spcPts val="0"/>
              </a:spcAft>
              <a:buNone/>
            </a:pPr>
            <a:r>
              <a:t/>
            </a:r>
            <a:endParaRPr b="1" sz="1200">
              <a:latin typeface="Raleway"/>
              <a:ea typeface="Raleway"/>
              <a:cs typeface="Raleway"/>
              <a:sym typeface="Raleway"/>
            </a:endParaRPr>
          </a:p>
        </p:txBody>
      </p:sp>
      <p:sp>
        <p:nvSpPr>
          <p:cNvPr id="292" name="Google Shape;292;p28"/>
          <p:cNvSpPr txBox="1"/>
          <p:nvPr/>
        </p:nvSpPr>
        <p:spPr>
          <a:xfrm>
            <a:off x="3732260" y="2659344"/>
            <a:ext cx="12966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dk1"/>
                </a:solidFill>
                <a:latin typeface="Raleway"/>
                <a:ea typeface="Raleway"/>
                <a:cs typeface="Raleway"/>
                <a:sym typeface="Raleway"/>
              </a:rPr>
              <a:t>0xE4A72</a:t>
            </a:r>
            <a:endParaRPr b="1" sz="1200">
              <a:solidFill>
                <a:schemeClr val="dk1"/>
              </a:solidFill>
              <a:latin typeface="Raleway"/>
              <a:ea typeface="Raleway"/>
              <a:cs typeface="Raleway"/>
              <a:sym typeface="Raleway"/>
            </a:endParaRPr>
          </a:p>
          <a:p>
            <a:pPr indent="0" lvl="0" marL="0" rtl="0" algn="l">
              <a:spcBef>
                <a:spcPts val="0"/>
              </a:spcBef>
              <a:spcAft>
                <a:spcPts val="0"/>
              </a:spcAft>
              <a:buNone/>
            </a:pPr>
            <a:r>
              <a:t/>
            </a:r>
            <a:endParaRPr b="1" sz="1200">
              <a:latin typeface="Raleway"/>
              <a:ea typeface="Raleway"/>
              <a:cs typeface="Raleway"/>
              <a:sym typeface="Raleway"/>
            </a:endParaRPr>
          </a:p>
        </p:txBody>
      </p:sp>
      <p:sp>
        <p:nvSpPr>
          <p:cNvPr id="293" name="Google Shape;293;p28"/>
          <p:cNvSpPr txBox="1"/>
          <p:nvPr/>
        </p:nvSpPr>
        <p:spPr>
          <a:xfrm>
            <a:off x="3732260" y="3060501"/>
            <a:ext cx="12966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Raleway"/>
                <a:ea typeface="Raleway"/>
                <a:cs typeface="Raleway"/>
                <a:sym typeface="Raleway"/>
              </a:rPr>
              <a:t>0xE4A73</a:t>
            </a:r>
            <a:endParaRPr b="1" sz="1200">
              <a:latin typeface="Raleway"/>
              <a:ea typeface="Raleway"/>
              <a:cs typeface="Raleway"/>
              <a:sym typeface="Raleway"/>
            </a:endParaRPr>
          </a:p>
        </p:txBody>
      </p:sp>
      <p:sp>
        <p:nvSpPr>
          <p:cNvPr id="294" name="Google Shape;294;p28"/>
          <p:cNvSpPr txBox="1"/>
          <p:nvPr/>
        </p:nvSpPr>
        <p:spPr>
          <a:xfrm>
            <a:off x="2715625" y="3619296"/>
            <a:ext cx="1022700" cy="35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rgbClr val="D15A12"/>
                </a:solidFill>
                <a:latin typeface="Raleway"/>
                <a:ea typeface="Raleway"/>
                <a:cs typeface="Raleway"/>
                <a:sym typeface="Raleway"/>
              </a:rPr>
              <a:t>Memory</a:t>
            </a:r>
            <a:endParaRPr b="1" sz="1300">
              <a:solidFill>
                <a:srgbClr val="D15A12"/>
              </a:solidFill>
              <a:latin typeface="Raleway"/>
              <a:ea typeface="Raleway"/>
              <a:cs typeface="Raleway"/>
              <a:sym typeface="Raleway"/>
            </a:endParaRPr>
          </a:p>
        </p:txBody>
      </p:sp>
      <p:sp>
        <p:nvSpPr>
          <p:cNvPr id="295" name="Google Shape;295;p28"/>
          <p:cNvSpPr txBox="1"/>
          <p:nvPr/>
        </p:nvSpPr>
        <p:spPr>
          <a:xfrm>
            <a:off x="2896471" y="2302090"/>
            <a:ext cx="654600" cy="32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D15A12"/>
                </a:solidFill>
                <a:latin typeface="Raleway"/>
                <a:ea typeface="Raleway"/>
                <a:cs typeface="Raleway"/>
                <a:sym typeface="Raleway"/>
              </a:rPr>
              <a:t>5</a:t>
            </a:r>
            <a:endParaRPr b="1" sz="1600">
              <a:solidFill>
                <a:srgbClr val="D15A12"/>
              </a:solidFill>
              <a:latin typeface="Raleway"/>
              <a:ea typeface="Raleway"/>
              <a:cs typeface="Raleway"/>
              <a:sym typeface="Raleway"/>
            </a:endParaRPr>
          </a:p>
        </p:txBody>
      </p:sp>
      <p:sp>
        <p:nvSpPr>
          <p:cNvPr id="296" name="Google Shape;296;p28"/>
          <p:cNvSpPr txBox="1"/>
          <p:nvPr/>
        </p:nvSpPr>
        <p:spPr>
          <a:xfrm>
            <a:off x="2896471" y="2716263"/>
            <a:ext cx="654600" cy="32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D15A12"/>
                </a:solidFill>
                <a:latin typeface="Raleway"/>
                <a:ea typeface="Raleway"/>
                <a:cs typeface="Raleway"/>
                <a:sym typeface="Raleway"/>
              </a:rPr>
              <a:t>8.8</a:t>
            </a:r>
            <a:endParaRPr b="1" sz="1600">
              <a:solidFill>
                <a:srgbClr val="D15A12"/>
              </a:solidFill>
              <a:latin typeface="Raleway"/>
              <a:ea typeface="Raleway"/>
              <a:cs typeface="Raleway"/>
              <a:sym typeface="Raleway"/>
            </a:endParaRPr>
          </a:p>
        </p:txBody>
      </p:sp>
      <p:sp>
        <p:nvSpPr>
          <p:cNvPr id="297" name="Google Shape;297;p28"/>
          <p:cNvSpPr txBox="1"/>
          <p:nvPr/>
        </p:nvSpPr>
        <p:spPr>
          <a:xfrm>
            <a:off x="2768750" y="3134175"/>
            <a:ext cx="915900" cy="28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D15A12"/>
                </a:solidFill>
                <a:latin typeface="Raleway"/>
                <a:ea typeface="Raleway"/>
                <a:cs typeface="Raleway"/>
                <a:sym typeface="Raleway"/>
              </a:rPr>
              <a:t>hello</a:t>
            </a:r>
            <a:endParaRPr b="1" sz="1600">
              <a:solidFill>
                <a:srgbClr val="D15A12"/>
              </a:solidFill>
              <a:latin typeface="Raleway"/>
              <a:ea typeface="Raleway"/>
              <a:cs typeface="Raleway"/>
              <a:sym typeface="Raleway"/>
            </a:endParaRPr>
          </a:p>
        </p:txBody>
      </p:sp>
      <p:sp>
        <p:nvSpPr>
          <p:cNvPr id="298" name="Google Shape;298;p28"/>
          <p:cNvSpPr/>
          <p:nvPr/>
        </p:nvSpPr>
        <p:spPr>
          <a:xfrm flipH="1" rot="5400000">
            <a:off x="4961704" y="1914655"/>
            <a:ext cx="438300" cy="858900"/>
          </a:xfrm>
          <a:prstGeom prst="bentArrow">
            <a:avLst>
              <a:gd fmla="val 25000" name="adj1"/>
              <a:gd fmla="val 25000" name="adj2"/>
              <a:gd fmla="val 25000" name="adj3"/>
              <a:gd fmla="val 43750" name="adj4"/>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8"/>
          <p:cNvSpPr/>
          <p:nvPr/>
        </p:nvSpPr>
        <p:spPr>
          <a:xfrm rot="5400000">
            <a:off x="4961704" y="3021287"/>
            <a:ext cx="438300" cy="858900"/>
          </a:xfrm>
          <a:prstGeom prst="bentArrow">
            <a:avLst>
              <a:gd fmla="val 25000" name="adj1"/>
              <a:gd fmla="val 25000" name="adj2"/>
              <a:gd fmla="val 25000" name="adj3"/>
              <a:gd fmla="val 43750" name="adj4"/>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8"/>
          <p:cNvSpPr/>
          <p:nvPr/>
        </p:nvSpPr>
        <p:spPr>
          <a:xfrm>
            <a:off x="4751331" y="2785760"/>
            <a:ext cx="1097400" cy="223200"/>
          </a:xfrm>
          <a:prstGeom prst="rightArrow">
            <a:avLst>
              <a:gd fmla="val 50000" name="adj1"/>
              <a:gd fmla="val 50000" name="adj2"/>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8"/>
          <p:cNvSpPr txBox="1"/>
          <p:nvPr/>
        </p:nvSpPr>
        <p:spPr>
          <a:xfrm>
            <a:off x="5093518" y="1564350"/>
            <a:ext cx="14010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D15A12"/>
                </a:solidFill>
                <a:latin typeface="Raleway"/>
                <a:ea typeface="Raleway"/>
                <a:cs typeface="Raleway"/>
                <a:sym typeface="Raleway"/>
              </a:rPr>
              <a:t>number1</a:t>
            </a:r>
            <a:endParaRPr b="1">
              <a:solidFill>
                <a:srgbClr val="D15A12"/>
              </a:solidFill>
              <a:latin typeface="Raleway"/>
              <a:ea typeface="Raleway"/>
              <a:cs typeface="Raleway"/>
              <a:sym typeface="Raleway"/>
            </a:endParaRPr>
          </a:p>
        </p:txBody>
      </p:sp>
      <p:sp>
        <p:nvSpPr>
          <p:cNvPr id="302" name="Google Shape;302;p28"/>
          <p:cNvSpPr txBox="1"/>
          <p:nvPr/>
        </p:nvSpPr>
        <p:spPr>
          <a:xfrm>
            <a:off x="6089769" y="2632934"/>
            <a:ext cx="14010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D15A12"/>
                </a:solidFill>
                <a:latin typeface="Raleway"/>
                <a:ea typeface="Raleway"/>
                <a:cs typeface="Raleway"/>
                <a:sym typeface="Raleway"/>
              </a:rPr>
              <a:t>number2</a:t>
            </a:r>
            <a:endParaRPr b="1">
              <a:solidFill>
                <a:srgbClr val="D15A12"/>
              </a:solidFill>
              <a:latin typeface="Raleway"/>
              <a:ea typeface="Raleway"/>
              <a:cs typeface="Raleway"/>
              <a:sym typeface="Raleway"/>
            </a:endParaRPr>
          </a:p>
        </p:txBody>
      </p:sp>
      <p:sp>
        <p:nvSpPr>
          <p:cNvPr id="303" name="Google Shape;303;p28"/>
          <p:cNvSpPr txBox="1"/>
          <p:nvPr/>
        </p:nvSpPr>
        <p:spPr>
          <a:xfrm>
            <a:off x="5271675" y="3717800"/>
            <a:ext cx="6546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D15A12"/>
                </a:solidFill>
                <a:latin typeface="Raleway"/>
                <a:ea typeface="Raleway"/>
                <a:cs typeface="Raleway"/>
                <a:sym typeface="Raleway"/>
              </a:rPr>
              <a:t>text</a:t>
            </a:r>
            <a:endParaRPr b="1">
              <a:solidFill>
                <a:srgbClr val="D15A12"/>
              </a:solidFill>
              <a:latin typeface="Raleway"/>
              <a:ea typeface="Raleway"/>
              <a:cs typeface="Raleway"/>
              <a:sym typeface="Raleway"/>
            </a:endParaRPr>
          </a:p>
        </p:txBody>
      </p:sp>
      <p:sp>
        <p:nvSpPr>
          <p:cNvPr id="304" name="Google Shape;304;p28"/>
          <p:cNvSpPr txBox="1"/>
          <p:nvPr/>
        </p:nvSpPr>
        <p:spPr>
          <a:xfrm>
            <a:off x="5133250" y="1245350"/>
            <a:ext cx="12459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434343"/>
                </a:solidFill>
                <a:latin typeface="Raleway"/>
                <a:ea typeface="Raleway"/>
                <a:cs typeface="Raleway"/>
                <a:sym typeface="Raleway"/>
              </a:rPr>
              <a:t>Integer</a:t>
            </a:r>
            <a:endParaRPr b="1">
              <a:solidFill>
                <a:srgbClr val="434343"/>
              </a:solidFill>
              <a:latin typeface="Raleway"/>
              <a:ea typeface="Raleway"/>
              <a:cs typeface="Raleway"/>
              <a:sym typeface="Raleway"/>
            </a:endParaRPr>
          </a:p>
        </p:txBody>
      </p:sp>
      <p:sp>
        <p:nvSpPr>
          <p:cNvPr id="305" name="Google Shape;305;p28"/>
          <p:cNvSpPr txBox="1"/>
          <p:nvPr/>
        </p:nvSpPr>
        <p:spPr>
          <a:xfrm>
            <a:off x="6200050" y="2388350"/>
            <a:ext cx="12459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434343"/>
                </a:solidFill>
                <a:latin typeface="Raleway"/>
                <a:ea typeface="Raleway"/>
                <a:cs typeface="Raleway"/>
                <a:sym typeface="Raleway"/>
              </a:rPr>
              <a:t>Float</a:t>
            </a:r>
            <a:endParaRPr b="1">
              <a:solidFill>
                <a:srgbClr val="434343"/>
              </a:solidFill>
              <a:latin typeface="Raleway"/>
              <a:ea typeface="Raleway"/>
              <a:cs typeface="Raleway"/>
              <a:sym typeface="Raleway"/>
            </a:endParaRPr>
          </a:p>
        </p:txBody>
      </p:sp>
      <p:sp>
        <p:nvSpPr>
          <p:cNvPr id="306" name="Google Shape;306;p28"/>
          <p:cNvSpPr txBox="1"/>
          <p:nvPr/>
        </p:nvSpPr>
        <p:spPr>
          <a:xfrm>
            <a:off x="5206225" y="3988550"/>
            <a:ext cx="11730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434343"/>
                </a:solidFill>
                <a:latin typeface="Raleway"/>
                <a:ea typeface="Raleway"/>
                <a:cs typeface="Raleway"/>
                <a:sym typeface="Raleway"/>
              </a:rPr>
              <a:t>String</a:t>
            </a:r>
            <a:endParaRPr b="1">
              <a:solidFill>
                <a:srgbClr val="434343"/>
              </a:solidFill>
              <a:latin typeface="Raleway"/>
              <a:ea typeface="Raleway"/>
              <a:cs typeface="Raleway"/>
              <a:sym typeface="Raleway"/>
            </a:endParaRPr>
          </a:p>
        </p:txBody>
      </p:sp>
      <p:pic>
        <p:nvPicPr>
          <p:cNvPr id="307" name="Google Shape;307;p28"/>
          <p:cNvPicPr preferRelativeResize="0"/>
          <p:nvPr/>
        </p:nvPicPr>
        <p:blipFill rotWithShape="1">
          <a:blip r:embed="rId3">
            <a:alphaModFix/>
          </a:blip>
          <a:srcRect b="0" l="0" r="0" t="0"/>
          <a:stretch/>
        </p:blipFill>
        <p:spPr>
          <a:xfrm flipH="1">
            <a:off x="7437697" y="2145225"/>
            <a:ext cx="1441003" cy="2718874"/>
          </a:xfrm>
          <a:prstGeom prst="rect">
            <a:avLst/>
          </a:prstGeom>
          <a:noFill/>
          <a:ln>
            <a:noFill/>
          </a:ln>
        </p:spPr>
      </p:pic>
      <p:pic>
        <p:nvPicPr>
          <p:cNvPr id="308" name="Google Shape;308;p28"/>
          <p:cNvPicPr preferRelativeResize="0"/>
          <p:nvPr/>
        </p:nvPicPr>
        <p:blipFill rotWithShape="1">
          <a:blip r:embed="rId4">
            <a:alphaModFix/>
          </a:blip>
          <a:srcRect b="0" l="0" r="0" t="0"/>
          <a:stretch/>
        </p:blipFill>
        <p:spPr>
          <a:xfrm>
            <a:off x="160575" y="2167284"/>
            <a:ext cx="1441020" cy="267474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par>
                                <p:cTn fill="hold" nodeType="with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par>
                                <p:cTn fill="hold" nodeType="with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par>
                                <p:cTn fill="hold" nodeType="with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par>
                                <p:cTn fill="hold" nodeType="with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par>
                                <p:cTn fill="hold" nodeType="with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par>
                                <p:cTn fill="hold" nodeType="with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par>
                                <p:cTn fill="hold" nodeType="with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par>
                                <p:cTn fill="hold" nodeType="with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par>
                                <p:cTn fill="hold" nodeType="with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000"/>
                                        <p:tgtEl>
                                          <p:spTgt spid="299"/>
                                        </p:tgtEl>
                                      </p:cBhvr>
                                    </p:animEffect>
                                  </p:childTnLst>
                                </p:cTn>
                              </p:par>
                              <p:par>
                                <p:cTn fill="hold" nodeType="with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par>
                                <p:cTn fill="hold" nodeType="with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par>
                                <p:cTn fill="hold" nodeType="with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par>
                                <p:cTn fill="hold" nodeType="with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par>
                                <p:cTn fill="hold" nodeType="with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par>
                                <p:cTn fill="hold" nodeType="with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par>
                                <p:cTn fill="hold" nodeType="with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9"/>
          <p:cNvSpPr txBox="1"/>
          <p:nvPr>
            <p:ph type="ctrTitle"/>
          </p:nvPr>
        </p:nvSpPr>
        <p:spPr>
          <a:xfrm>
            <a:off x="152400" y="13850"/>
            <a:ext cx="9144000" cy="790200"/>
          </a:xfrm>
          <a:prstGeom prst="rect">
            <a:avLst/>
          </a:prstGeom>
        </p:spPr>
        <p:txBody>
          <a:bodyPr anchorCtr="0" anchor="b" bIns="91425" lIns="91425" spcFirstLastPara="1" rIns="91425" wrap="square" tIns="91425">
            <a:normAutofit/>
          </a:bodyPr>
          <a:lstStyle/>
          <a:p>
            <a:pPr indent="457200" lvl="0" marL="0" rtl="0" algn="l">
              <a:spcBef>
                <a:spcPts val="0"/>
              </a:spcBef>
              <a:spcAft>
                <a:spcPts val="0"/>
              </a:spcAft>
              <a:buNone/>
            </a:pPr>
            <a:r>
              <a:rPr b="1" lang="en" sz="3600">
                <a:solidFill>
                  <a:srgbClr val="404040"/>
                </a:solidFill>
                <a:latin typeface="Comic Sans MS"/>
                <a:ea typeface="Comic Sans MS"/>
                <a:cs typeface="Comic Sans MS"/>
                <a:sym typeface="Comic Sans MS"/>
              </a:rPr>
              <a:t>Variables: What </a:t>
            </a:r>
            <a:r>
              <a:rPr b="1" lang="en" sz="3600">
                <a:solidFill>
                  <a:srgbClr val="D15A12"/>
                </a:solidFill>
                <a:latin typeface="Comic Sans MS"/>
                <a:ea typeface="Comic Sans MS"/>
                <a:cs typeface="Comic Sans MS"/>
                <a:sym typeface="Comic Sans MS"/>
              </a:rPr>
              <a:t>Kind </a:t>
            </a:r>
            <a:r>
              <a:rPr b="1" lang="en" sz="3600">
                <a:solidFill>
                  <a:srgbClr val="404040"/>
                </a:solidFill>
                <a:latin typeface="Comic Sans MS"/>
                <a:ea typeface="Comic Sans MS"/>
                <a:cs typeface="Comic Sans MS"/>
                <a:sym typeface="Comic Sans MS"/>
              </a:rPr>
              <a:t>of Data </a:t>
            </a:r>
            <a:r>
              <a:rPr b="1" lang="en" sz="3600">
                <a:solidFill>
                  <a:srgbClr val="D15A12"/>
                </a:solidFill>
                <a:latin typeface="Comic Sans MS"/>
                <a:ea typeface="Comic Sans MS"/>
                <a:cs typeface="Comic Sans MS"/>
                <a:sym typeface="Comic Sans MS"/>
              </a:rPr>
              <a:t>Inside</a:t>
            </a:r>
            <a:endParaRPr b="1" sz="3600">
              <a:solidFill>
                <a:srgbClr val="D15A12"/>
              </a:solidFill>
              <a:latin typeface="Comic Sans MS"/>
              <a:ea typeface="Comic Sans MS"/>
              <a:cs typeface="Comic Sans MS"/>
              <a:sym typeface="Comic Sans MS"/>
            </a:endParaRPr>
          </a:p>
        </p:txBody>
      </p:sp>
      <p:cxnSp>
        <p:nvCxnSpPr>
          <p:cNvPr id="314" name="Google Shape;314;p29"/>
          <p:cNvCxnSpPr/>
          <p:nvPr/>
        </p:nvCxnSpPr>
        <p:spPr>
          <a:xfrm>
            <a:off x="375500" y="123950"/>
            <a:ext cx="0" cy="570000"/>
          </a:xfrm>
          <a:prstGeom prst="straightConnector1">
            <a:avLst/>
          </a:prstGeom>
          <a:noFill/>
          <a:ln cap="flat" cmpd="sng" w="38100">
            <a:solidFill>
              <a:srgbClr val="D15A12"/>
            </a:solidFill>
            <a:prstDash val="solid"/>
            <a:round/>
            <a:headEnd len="med" w="med" type="none"/>
            <a:tailEnd len="med" w="med" type="none"/>
          </a:ln>
        </p:spPr>
      </p:cxnSp>
      <p:cxnSp>
        <p:nvCxnSpPr>
          <p:cNvPr id="315" name="Google Shape;315;p29"/>
          <p:cNvCxnSpPr/>
          <p:nvPr/>
        </p:nvCxnSpPr>
        <p:spPr>
          <a:xfrm>
            <a:off x="299300" y="47750"/>
            <a:ext cx="0" cy="570000"/>
          </a:xfrm>
          <a:prstGeom prst="straightConnector1">
            <a:avLst/>
          </a:prstGeom>
          <a:noFill/>
          <a:ln cap="flat" cmpd="sng" w="38100">
            <a:solidFill>
              <a:schemeClr val="dk2"/>
            </a:solidFill>
            <a:prstDash val="solid"/>
            <a:round/>
            <a:headEnd len="med" w="med" type="none"/>
            <a:tailEnd len="med" w="med" type="none"/>
          </a:ln>
        </p:spPr>
      </p:cxnSp>
      <p:sp>
        <p:nvSpPr>
          <p:cNvPr id="316" name="Google Shape;316;p29"/>
          <p:cNvSpPr/>
          <p:nvPr/>
        </p:nvSpPr>
        <p:spPr>
          <a:xfrm>
            <a:off x="0" y="4864944"/>
            <a:ext cx="9144000" cy="288000"/>
          </a:xfrm>
          <a:prstGeom prst="rect">
            <a:avLst/>
          </a:prstGeom>
          <a:solidFill>
            <a:srgbClr val="D15A1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7" name="Google Shape;317;p29"/>
          <p:cNvSpPr/>
          <p:nvPr/>
        </p:nvSpPr>
        <p:spPr>
          <a:xfrm>
            <a:off x="2715625" y="2263225"/>
            <a:ext cx="1022700" cy="1951200"/>
          </a:xfrm>
          <a:prstGeom prst="rect">
            <a:avLst/>
          </a:prstGeom>
          <a:solidFill>
            <a:srgbClr val="43434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9"/>
          <p:cNvSpPr/>
          <p:nvPr/>
        </p:nvSpPr>
        <p:spPr>
          <a:xfrm>
            <a:off x="2768746" y="2309996"/>
            <a:ext cx="915900" cy="354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9"/>
          <p:cNvSpPr/>
          <p:nvPr/>
        </p:nvSpPr>
        <p:spPr>
          <a:xfrm>
            <a:off x="2768746" y="2708632"/>
            <a:ext cx="915900" cy="354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9"/>
          <p:cNvSpPr/>
          <p:nvPr/>
        </p:nvSpPr>
        <p:spPr>
          <a:xfrm>
            <a:off x="2768746" y="3107268"/>
            <a:ext cx="915900" cy="354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9"/>
          <p:cNvSpPr txBox="1"/>
          <p:nvPr/>
        </p:nvSpPr>
        <p:spPr>
          <a:xfrm>
            <a:off x="3732260" y="2263242"/>
            <a:ext cx="14010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dk1"/>
                </a:solidFill>
                <a:latin typeface="Raleway"/>
                <a:ea typeface="Raleway"/>
                <a:cs typeface="Raleway"/>
                <a:sym typeface="Raleway"/>
              </a:rPr>
              <a:t>0xE4A71</a:t>
            </a:r>
            <a:endParaRPr b="1" sz="1200">
              <a:solidFill>
                <a:schemeClr val="dk1"/>
              </a:solidFill>
              <a:latin typeface="Raleway"/>
              <a:ea typeface="Raleway"/>
              <a:cs typeface="Raleway"/>
              <a:sym typeface="Raleway"/>
            </a:endParaRPr>
          </a:p>
          <a:p>
            <a:pPr indent="0" lvl="0" marL="0" rtl="0" algn="l">
              <a:spcBef>
                <a:spcPts val="0"/>
              </a:spcBef>
              <a:spcAft>
                <a:spcPts val="0"/>
              </a:spcAft>
              <a:buNone/>
            </a:pPr>
            <a:r>
              <a:t/>
            </a:r>
            <a:endParaRPr b="1" sz="1200">
              <a:latin typeface="Raleway"/>
              <a:ea typeface="Raleway"/>
              <a:cs typeface="Raleway"/>
              <a:sym typeface="Raleway"/>
            </a:endParaRPr>
          </a:p>
        </p:txBody>
      </p:sp>
      <p:sp>
        <p:nvSpPr>
          <p:cNvPr id="322" name="Google Shape;322;p29"/>
          <p:cNvSpPr txBox="1"/>
          <p:nvPr/>
        </p:nvSpPr>
        <p:spPr>
          <a:xfrm>
            <a:off x="3732260" y="2659344"/>
            <a:ext cx="12966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dk1"/>
                </a:solidFill>
                <a:latin typeface="Raleway"/>
                <a:ea typeface="Raleway"/>
                <a:cs typeface="Raleway"/>
                <a:sym typeface="Raleway"/>
              </a:rPr>
              <a:t>0xE4A72</a:t>
            </a:r>
            <a:endParaRPr b="1" sz="1200">
              <a:solidFill>
                <a:schemeClr val="dk1"/>
              </a:solidFill>
              <a:latin typeface="Raleway"/>
              <a:ea typeface="Raleway"/>
              <a:cs typeface="Raleway"/>
              <a:sym typeface="Raleway"/>
            </a:endParaRPr>
          </a:p>
          <a:p>
            <a:pPr indent="0" lvl="0" marL="0" rtl="0" algn="l">
              <a:spcBef>
                <a:spcPts val="0"/>
              </a:spcBef>
              <a:spcAft>
                <a:spcPts val="0"/>
              </a:spcAft>
              <a:buNone/>
            </a:pPr>
            <a:r>
              <a:t/>
            </a:r>
            <a:endParaRPr b="1" sz="1200">
              <a:latin typeface="Raleway"/>
              <a:ea typeface="Raleway"/>
              <a:cs typeface="Raleway"/>
              <a:sym typeface="Raleway"/>
            </a:endParaRPr>
          </a:p>
        </p:txBody>
      </p:sp>
      <p:sp>
        <p:nvSpPr>
          <p:cNvPr id="323" name="Google Shape;323;p29"/>
          <p:cNvSpPr txBox="1"/>
          <p:nvPr/>
        </p:nvSpPr>
        <p:spPr>
          <a:xfrm>
            <a:off x="3732260" y="3060501"/>
            <a:ext cx="12966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Raleway"/>
                <a:ea typeface="Raleway"/>
                <a:cs typeface="Raleway"/>
                <a:sym typeface="Raleway"/>
              </a:rPr>
              <a:t>0xE4A73</a:t>
            </a:r>
            <a:endParaRPr b="1" sz="1200">
              <a:latin typeface="Raleway"/>
              <a:ea typeface="Raleway"/>
              <a:cs typeface="Raleway"/>
              <a:sym typeface="Raleway"/>
            </a:endParaRPr>
          </a:p>
        </p:txBody>
      </p:sp>
      <p:sp>
        <p:nvSpPr>
          <p:cNvPr id="324" name="Google Shape;324;p29"/>
          <p:cNvSpPr txBox="1"/>
          <p:nvPr/>
        </p:nvSpPr>
        <p:spPr>
          <a:xfrm>
            <a:off x="2715625" y="4228896"/>
            <a:ext cx="1022700" cy="35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rgbClr val="D15A12"/>
                </a:solidFill>
                <a:latin typeface="Raleway"/>
                <a:ea typeface="Raleway"/>
                <a:cs typeface="Raleway"/>
                <a:sym typeface="Raleway"/>
              </a:rPr>
              <a:t>Memory</a:t>
            </a:r>
            <a:endParaRPr b="1" sz="1300">
              <a:solidFill>
                <a:srgbClr val="D15A12"/>
              </a:solidFill>
              <a:latin typeface="Raleway"/>
              <a:ea typeface="Raleway"/>
              <a:cs typeface="Raleway"/>
              <a:sym typeface="Raleway"/>
            </a:endParaRPr>
          </a:p>
        </p:txBody>
      </p:sp>
      <p:sp>
        <p:nvSpPr>
          <p:cNvPr id="325" name="Google Shape;325;p29"/>
          <p:cNvSpPr txBox="1"/>
          <p:nvPr/>
        </p:nvSpPr>
        <p:spPr>
          <a:xfrm>
            <a:off x="2768750" y="3134175"/>
            <a:ext cx="915900" cy="28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solidFill>
                <a:srgbClr val="D15A12"/>
              </a:solidFill>
              <a:latin typeface="Raleway"/>
              <a:ea typeface="Raleway"/>
              <a:cs typeface="Raleway"/>
              <a:sym typeface="Raleway"/>
            </a:endParaRPr>
          </a:p>
        </p:txBody>
      </p:sp>
      <p:sp>
        <p:nvSpPr>
          <p:cNvPr id="326" name="Google Shape;326;p29"/>
          <p:cNvSpPr/>
          <p:nvPr/>
        </p:nvSpPr>
        <p:spPr>
          <a:xfrm flipH="1" rot="5400000">
            <a:off x="4961704" y="1914655"/>
            <a:ext cx="438300" cy="858900"/>
          </a:xfrm>
          <a:prstGeom prst="bentArrow">
            <a:avLst>
              <a:gd fmla="val 25000" name="adj1"/>
              <a:gd fmla="val 25000" name="adj2"/>
              <a:gd fmla="val 25000" name="adj3"/>
              <a:gd fmla="val 43750" name="adj4"/>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9"/>
          <p:cNvSpPr txBox="1"/>
          <p:nvPr/>
        </p:nvSpPr>
        <p:spPr>
          <a:xfrm>
            <a:off x="5093518" y="1564350"/>
            <a:ext cx="14010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D15A12"/>
                </a:solidFill>
                <a:latin typeface="Raleway"/>
                <a:ea typeface="Raleway"/>
                <a:cs typeface="Raleway"/>
                <a:sym typeface="Raleway"/>
              </a:rPr>
              <a:t>number1</a:t>
            </a:r>
            <a:endParaRPr b="1">
              <a:solidFill>
                <a:srgbClr val="D15A12"/>
              </a:solidFill>
              <a:latin typeface="Raleway"/>
              <a:ea typeface="Raleway"/>
              <a:cs typeface="Raleway"/>
              <a:sym typeface="Raleway"/>
            </a:endParaRPr>
          </a:p>
        </p:txBody>
      </p:sp>
      <p:pic>
        <p:nvPicPr>
          <p:cNvPr id="328" name="Google Shape;328;p29"/>
          <p:cNvPicPr preferRelativeResize="0"/>
          <p:nvPr/>
        </p:nvPicPr>
        <p:blipFill rotWithShape="1">
          <a:blip r:embed="rId3">
            <a:alphaModFix/>
          </a:blip>
          <a:srcRect b="0" l="0" r="0" t="0"/>
          <a:stretch/>
        </p:blipFill>
        <p:spPr>
          <a:xfrm flipH="1">
            <a:off x="7437697" y="2145225"/>
            <a:ext cx="1441003" cy="2718874"/>
          </a:xfrm>
          <a:prstGeom prst="rect">
            <a:avLst/>
          </a:prstGeom>
          <a:noFill/>
          <a:ln>
            <a:noFill/>
          </a:ln>
        </p:spPr>
      </p:pic>
      <p:pic>
        <p:nvPicPr>
          <p:cNvPr id="329" name="Google Shape;329;p29"/>
          <p:cNvPicPr preferRelativeResize="0"/>
          <p:nvPr/>
        </p:nvPicPr>
        <p:blipFill rotWithShape="1">
          <a:blip r:embed="rId4">
            <a:alphaModFix/>
          </a:blip>
          <a:srcRect b="0" l="0" r="0" t="0"/>
          <a:stretch/>
        </p:blipFill>
        <p:spPr>
          <a:xfrm>
            <a:off x="160575" y="2167284"/>
            <a:ext cx="1441020" cy="2674748"/>
          </a:xfrm>
          <a:prstGeom prst="rect">
            <a:avLst/>
          </a:prstGeom>
          <a:noFill/>
          <a:ln>
            <a:noFill/>
          </a:ln>
        </p:spPr>
      </p:pic>
      <p:sp>
        <p:nvSpPr>
          <p:cNvPr id="330" name="Google Shape;330;p29"/>
          <p:cNvSpPr txBox="1"/>
          <p:nvPr/>
        </p:nvSpPr>
        <p:spPr>
          <a:xfrm>
            <a:off x="2768750" y="2753175"/>
            <a:ext cx="915900" cy="28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solidFill>
                <a:srgbClr val="D15A12"/>
              </a:solidFill>
              <a:latin typeface="Raleway"/>
              <a:ea typeface="Raleway"/>
              <a:cs typeface="Raleway"/>
              <a:sym typeface="Raleway"/>
            </a:endParaRPr>
          </a:p>
        </p:txBody>
      </p:sp>
      <p:sp>
        <p:nvSpPr>
          <p:cNvPr id="331" name="Google Shape;331;p29"/>
          <p:cNvSpPr txBox="1"/>
          <p:nvPr/>
        </p:nvSpPr>
        <p:spPr>
          <a:xfrm>
            <a:off x="2768750" y="2349375"/>
            <a:ext cx="915900" cy="28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D15A12"/>
                </a:solidFill>
                <a:latin typeface="Raleway"/>
                <a:ea typeface="Raleway"/>
                <a:cs typeface="Raleway"/>
                <a:sym typeface="Raleway"/>
              </a:rPr>
              <a:t>5</a:t>
            </a:r>
            <a:endParaRPr b="1" sz="1600">
              <a:solidFill>
                <a:srgbClr val="D15A12"/>
              </a:solidFill>
              <a:latin typeface="Raleway"/>
              <a:ea typeface="Raleway"/>
              <a:cs typeface="Raleway"/>
              <a:sym typeface="Raleway"/>
            </a:endParaRPr>
          </a:p>
        </p:txBody>
      </p:sp>
      <p:sp>
        <p:nvSpPr>
          <p:cNvPr id="332" name="Google Shape;332;p29"/>
          <p:cNvSpPr/>
          <p:nvPr/>
        </p:nvSpPr>
        <p:spPr>
          <a:xfrm>
            <a:off x="3163675" y="3564238"/>
            <a:ext cx="126600" cy="115800"/>
          </a:xfrm>
          <a:prstGeom prst="ellipse">
            <a:avLst/>
          </a:prstGeom>
          <a:solidFill>
            <a:schemeClr val="lt1"/>
          </a:solidFill>
          <a:ln cap="flat" cmpd="sng" w="9525">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9"/>
          <p:cNvSpPr/>
          <p:nvPr/>
        </p:nvSpPr>
        <p:spPr>
          <a:xfrm>
            <a:off x="3163675" y="3749450"/>
            <a:ext cx="126600" cy="115800"/>
          </a:xfrm>
          <a:prstGeom prst="ellipse">
            <a:avLst/>
          </a:prstGeom>
          <a:solidFill>
            <a:schemeClr val="lt1"/>
          </a:solidFill>
          <a:ln cap="flat" cmpd="sng" w="9525">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9"/>
          <p:cNvSpPr/>
          <p:nvPr/>
        </p:nvSpPr>
        <p:spPr>
          <a:xfrm>
            <a:off x="3163675" y="3934663"/>
            <a:ext cx="126600" cy="115800"/>
          </a:xfrm>
          <a:prstGeom prst="ellipse">
            <a:avLst/>
          </a:prstGeom>
          <a:solidFill>
            <a:schemeClr val="lt1"/>
          </a:solidFill>
          <a:ln cap="flat" cmpd="sng" w="9525">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par>
                                <p:cTn fill="hold" nodeType="with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par>
                                <p:cTn fill="hold" nodeType="with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1000"/>
                                        <p:tgtEl>
                                          <p:spTgt spid="319"/>
                                        </p:tgtEl>
                                      </p:cBhvr>
                                    </p:animEffect>
                                  </p:childTnLst>
                                </p:cTn>
                              </p:par>
                              <p:par>
                                <p:cTn fill="hold" nodeType="with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000"/>
                                        <p:tgtEl>
                                          <p:spTgt spid="320"/>
                                        </p:tgtEl>
                                      </p:cBhvr>
                                    </p:animEffect>
                                  </p:childTnLst>
                                </p:cTn>
                              </p:par>
                              <p:par>
                                <p:cTn fill="hold" nodeType="with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par>
                                <p:cTn fill="hold" nodeType="with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par>
                                <p:cTn fill="hold" nodeType="with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par>
                                <p:cTn fill="hold" nodeType="with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000"/>
                                        <p:tgtEl>
                                          <p:spTgt spid="324"/>
                                        </p:tgtEl>
                                      </p:cBhvr>
                                    </p:animEffect>
                                  </p:childTnLst>
                                </p:cTn>
                              </p:par>
                              <p:par>
                                <p:cTn fill="hold" nodeType="with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1000"/>
                                        <p:tgtEl>
                                          <p:spTgt spid="326"/>
                                        </p:tgtEl>
                                      </p:cBhvr>
                                    </p:animEffect>
                                  </p:childTnLst>
                                </p:cTn>
                              </p:par>
                              <p:par>
                                <p:cTn fill="hold" nodeType="with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1000"/>
                                        <p:tgtEl>
                                          <p:spTgt spid="3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0"/>
          <p:cNvSpPr txBox="1"/>
          <p:nvPr>
            <p:ph type="ctrTitle"/>
          </p:nvPr>
        </p:nvSpPr>
        <p:spPr>
          <a:xfrm>
            <a:off x="152400" y="13850"/>
            <a:ext cx="9144000" cy="790200"/>
          </a:xfrm>
          <a:prstGeom prst="rect">
            <a:avLst/>
          </a:prstGeom>
        </p:spPr>
        <p:txBody>
          <a:bodyPr anchorCtr="0" anchor="b" bIns="91425" lIns="91425" spcFirstLastPara="1" rIns="91425" wrap="square" tIns="91425">
            <a:normAutofit/>
          </a:bodyPr>
          <a:lstStyle/>
          <a:p>
            <a:pPr indent="457200" lvl="0" marL="0" rtl="0" algn="l">
              <a:spcBef>
                <a:spcPts val="0"/>
              </a:spcBef>
              <a:spcAft>
                <a:spcPts val="0"/>
              </a:spcAft>
              <a:buNone/>
            </a:pPr>
            <a:r>
              <a:rPr b="1" lang="en" sz="3600">
                <a:solidFill>
                  <a:srgbClr val="404040"/>
                </a:solidFill>
                <a:latin typeface="Comic Sans MS"/>
                <a:ea typeface="Comic Sans MS"/>
                <a:cs typeface="Comic Sans MS"/>
                <a:sym typeface="Comic Sans MS"/>
              </a:rPr>
              <a:t>Data Types: Why </a:t>
            </a:r>
            <a:r>
              <a:rPr b="1" lang="en" sz="3600">
                <a:solidFill>
                  <a:srgbClr val="D15A12"/>
                </a:solidFill>
                <a:latin typeface="Comic Sans MS"/>
                <a:ea typeface="Comic Sans MS"/>
                <a:cs typeface="Comic Sans MS"/>
                <a:sym typeface="Comic Sans MS"/>
              </a:rPr>
              <a:t>Inform </a:t>
            </a:r>
            <a:r>
              <a:rPr b="1" lang="en" sz="3600">
                <a:solidFill>
                  <a:srgbClr val="404040"/>
                </a:solidFill>
                <a:latin typeface="Comic Sans MS"/>
                <a:ea typeface="Comic Sans MS"/>
                <a:cs typeface="Comic Sans MS"/>
                <a:sym typeface="Comic Sans MS"/>
              </a:rPr>
              <a:t>Memory </a:t>
            </a:r>
            <a:endParaRPr b="1" sz="3600">
              <a:solidFill>
                <a:srgbClr val="D15A12"/>
              </a:solidFill>
              <a:latin typeface="Comic Sans MS"/>
              <a:ea typeface="Comic Sans MS"/>
              <a:cs typeface="Comic Sans MS"/>
              <a:sym typeface="Comic Sans MS"/>
            </a:endParaRPr>
          </a:p>
        </p:txBody>
      </p:sp>
      <p:cxnSp>
        <p:nvCxnSpPr>
          <p:cNvPr id="340" name="Google Shape;340;p30"/>
          <p:cNvCxnSpPr/>
          <p:nvPr/>
        </p:nvCxnSpPr>
        <p:spPr>
          <a:xfrm>
            <a:off x="375500" y="123950"/>
            <a:ext cx="0" cy="570000"/>
          </a:xfrm>
          <a:prstGeom prst="straightConnector1">
            <a:avLst/>
          </a:prstGeom>
          <a:noFill/>
          <a:ln cap="flat" cmpd="sng" w="38100">
            <a:solidFill>
              <a:srgbClr val="D15A12"/>
            </a:solidFill>
            <a:prstDash val="solid"/>
            <a:round/>
            <a:headEnd len="med" w="med" type="none"/>
            <a:tailEnd len="med" w="med" type="none"/>
          </a:ln>
        </p:spPr>
      </p:cxnSp>
      <p:cxnSp>
        <p:nvCxnSpPr>
          <p:cNvPr id="341" name="Google Shape;341;p30"/>
          <p:cNvCxnSpPr/>
          <p:nvPr/>
        </p:nvCxnSpPr>
        <p:spPr>
          <a:xfrm>
            <a:off x="299300" y="47750"/>
            <a:ext cx="0" cy="570000"/>
          </a:xfrm>
          <a:prstGeom prst="straightConnector1">
            <a:avLst/>
          </a:prstGeom>
          <a:noFill/>
          <a:ln cap="flat" cmpd="sng" w="38100">
            <a:solidFill>
              <a:schemeClr val="dk2"/>
            </a:solidFill>
            <a:prstDash val="solid"/>
            <a:round/>
            <a:headEnd len="med" w="med" type="none"/>
            <a:tailEnd len="med" w="med" type="none"/>
          </a:ln>
        </p:spPr>
      </p:cxnSp>
      <p:sp>
        <p:nvSpPr>
          <p:cNvPr id="342" name="Google Shape;342;p30"/>
          <p:cNvSpPr/>
          <p:nvPr/>
        </p:nvSpPr>
        <p:spPr>
          <a:xfrm>
            <a:off x="0" y="4864944"/>
            <a:ext cx="9144000" cy="288000"/>
          </a:xfrm>
          <a:prstGeom prst="rect">
            <a:avLst/>
          </a:prstGeom>
          <a:solidFill>
            <a:srgbClr val="D15A1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3" name="Google Shape;343;p30"/>
          <p:cNvSpPr txBox="1"/>
          <p:nvPr/>
        </p:nvSpPr>
        <p:spPr>
          <a:xfrm>
            <a:off x="5457050" y="2162300"/>
            <a:ext cx="2788800" cy="570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t/>
            </a:r>
            <a:endParaRPr sz="2300">
              <a:solidFill>
                <a:schemeClr val="dk1"/>
              </a:solidFill>
              <a:latin typeface="Calibri"/>
              <a:ea typeface="Calibri"/>
              <a:cs typeface="Calibri"/>
              <a:sym typeface="Calibri"/>
            </a:endParaRPr>
          </a:p>
        </p:txBody>
      </p:sp>
      <p:pic>
        <p:nvPicPr>
          <p:cNvPr id="344" name="Google Shape;344;p30"/>
          <p:cNvPicPr preferRelativeResize="0"/>
          <p:nvPr/>
        </p:nvPicPr>
        <p:blipFill rotWithShape="1">
          <a:blip r:embed="rId3">
            <a:alphaModFix/>
          </a:blip>
          <a:srcRect b="0" l="0" r="0" t="0"/>
          <a:stretch/>
        </p:blipFill>
        <p:spPr>
          <a:xfrm>
            <a:off x="420348" y="1267050"/>
            <a:ext cx="1263443" cy="3597050"/>
          </a:xfrm>
          <a:prstGeom prst="rect">
            <a:avLst/>
          </a:prstGeom>
          <a:noFill/>
          <a:ln>
            <a:noFill/>
          </a:ln>
        </p:spPr>
      </p:pic>
      <p:pic>
        <p:nvPicPr>
          <p:cNvPr id="345" name="Google Shape;345;p30"/>
          <p:cNvPicPr preferRelativeResize="0"/>
          <p:nvPr/>
        </p:nvPicPr>
        <p:blipFill rotWithShape="1">
          <a:blip r:embed="rId4">
            <a:alphaModFix/>
          </a:blip>
          <a:srcRect b="0" l="0" r="0" t="0"/>
          <a:stretch/>
        </p:blipFill>
        <p:spPr>
          <a:xfrm flipH="1">
            <a:off x="7214050" y="1267050"/>
            <a:ext cx="1375850" cy="3597050"/>
          </a:xfrm>
          <a:prstGeom prst="rect">
            <a:avLst/>
          </a:prstGeom>
          <a:noFill/>
          <a:ln>
            <a:noFill/>
          </a:ln>
        </p:spPr>
      </p:pic>
      <p:pic>
        <p:nvPicPr>
          <p:cNvPr id="346" name="Google Shape;346;p30"/>
          <p:cNvPicPr preferRelativeResize="0"/>
          <p:nvPr/>
        </p:nvPicPr>
        <p:blipFill>
          <a:blip r:embed="rId5">
            <a:alphaModFix/>
          </a:blip>
          <a:stretch>
            <a:fillRect/>
          </a:stretch>
        </p:blipFill>
        <p:spPr>
          <a:xfrm>
            <a:off x="3220237" y="1355075"/>
            <a:ext cx="2703525" cy="3252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1000"/>
                                        <p:tgtEl>
                                          <p:spTgt spid="3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1"/>
          <p:cNvSpPr txBox="1"/>
          <p:nvPr>
            <p:ph type="ctrTitle"/>
          </p:nvPr>
        </p:nvSpPr>
        <p:spPr>
          <a:xfrm>
            <a:off x="152400" y="13850"/>
            <a:ext cx="9144000" cy="790200"/>
          </a:xfrm>
          <a:prstGeom prst="rect">
            <a:avLst/>
          </a:prstGeom>
        </p:spPr>
        <p:txBody>
          <a:bodyPr anchorCtr="0" anchor="b" bIns="91425" lIns="91425" spcFirstLastPara="1" rIns="91425" wrap="square" tIns="91425">
            <a:normAutofit/>
          </a:bodyPr>
          <a:lstStyle/>
          <a:p>
            <a:pPr indent="457200" lvl="0" marL="0" rtl="0" algn="l">
              <a:spcBef>
                <a:spcPts val="0"/>
              </a:spcBef>
              <a:spcAft>
                <a:spcPts val="0"/>
              </a:spcAft>
              <a:buNone/>
            </a:pPr>
            <a:r>
              <a:rPr b="1" lang="en" sz="3600">
                <a:solidFill>
                  <a:srgbClr val="404040"/>
                </a:solidFill>
                <a:latin typeface="Comic Sans MS"/>
                <a:ea typeface="Comic Sans MS"/>
                <a:cs typeface="Comic Sans MS"/>
                <a:sym typeface="Comic Sans MS"/>
              </a:rPr>
              <a:t>Data Types: Why </a:t>
            </a:r>
            <a:r>
              <a:rPr b="1" lang="en" sz="3600">
                <a:solidFill>
                  <a:srgbClr val="D15A12"/>
                </a:solidFill>
                <a:latin typeface="Comic Sans MS"/>
                <a:ea typeface="Comic Sans MS"/>
                <a:cs typeface="Comic Sans MS"/>
                <a:sym typeface="Comic Sans MS"/>
              </a:rPr>
              <a:t>Inform </a:t>
            </a:r>
            <a:r>
              <a:rPr b="1" lang="en" sz="3600">
                <a:solidFill>
                  <a:srgbClr val="404040"/>
                </a:solidFill>
                <a:latin typeface="Comic Sans MS"/>
                <a:ea typeface="Comic Sans MS"/>
                <a:cs typeface="Comic Sans MS"/>
                <a:sym typeface="Comic Sans MS"/>
              </a:rPr>
              <a:t>Memory </a:t>
            </a:r>
            <a:endParaRPr b="1" sz="3600">
              <a:solidFill>
                <a:srgbClr val="D15A12"/>
              </a:solidFill>
              <a:latin typeface="Comic Sans MS"/>
              <a:ea typeface="Comic Sans MS"/>
              <a:cs typeface="Comic Sans MS"/>
              <a:sym typeface="Comic Sans MS"/>
            </a:endParaRPr>
          </a:p>
        </p:txBody>
      </p:sp>
      <p:cxnSp>
        <p:nvCxnSpPr>
          <p:cNvPr id="352" name="Google Shape;352;p31"/>
          <p:cNvCxnSpPr/>
          <p:nvPr/>
        </p:nvCxnSpPr>
        <p:spPr>
          <a:xfrm>
            <a:off x="375500" y="123950"/>
            <a:ext cx="0" cy="570000"/>
          </a:xfrm>
          <a:prstGeom prst="straightConnector1">
            <a:avLst/>
          </a:prstGeom>
          <a:noFill/>
          <a:ln cap="flat" cmpd="sng" w="38100">
            <a:solidFill>
              <a:srgbClr val="D15A12"/>
            </a:solidFill>
            <a:prstDash val="solid"/>
            <a:round/>
            <a:headEnd len="med" w="med" type="none"/>
            <a:tailEnd len="med" w="med" type="none"/>
          </a:ln>
        </p:spPr>
      </p:cxnSp>
      <p:cxnSp>
        <p:nvCxnSpPr>
          <p:cNvPr id="353" name="Google Shape;353;p31"/>
          <p:cNvCxnSpPr/>
          <p:nvPr/>
        </p:nvCxnSpPr>
        <p:spPr>
          <a:xfrm>
            <a:off x="299300" y="47750"/>
            <a:ext cx="0" cy="570000"/>
          </a:xfrm>
          <a:prstGeom prst="straightConnector1">
            <a:avLst/>
          </a:prstGeom>
          <a:noFill/>
          <a:ln cap="flat" cmpd="sng" w="38100">
            <a:solidFill>
              <a:schemeClr val="dk2"/>
            </a:solidFill>
            <a:prstDash val="solid"/>
            <a:round/>
            <a:headEnd len="med" w="med" type="none"/>
            <a:tailEnd len="med" w="med" type="none"/>
          </a:ln>
        </p:spPr>
      </p:cxnSp>
      <p:sp>
        <p:nvSpPr>
          <p:cNvPr id="354" name="Google Shape;354;p31"/>
          <p:cNvSpPr/>
          <p:nvPr/>
        </p:nvSpPr>
        <p:spPr>
          <a:xfrm>
            <a:off x="0" y="4864944"/>
            <a:ext cx="9144000" cy="288000"/>
          </a:xfrm>
          <a:prstGeom prst="rect">
            <a:avLst/>
          </a:prstGeom>
          <a:solidFill>
            <a:srgbClr val="D15A1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5" name="Google Shape;355;p31"/>
          <p:cNvSpPr txBox="1"/>
          <p:nvPr/>
        </p:nvSpPr>
        <p:spPr>
          <a:xfrm>
            <a:off x="1651050" y="1046425"/>
            <a:ext cx="6146700" cy="3885900"/>
          </a:xfrm>
          <a:prstGeom prst="rect">
            <a:avLst/>
          </a:prstGeom>
          <a:noFill/>
          <a:ln>
            <a:noFill/>
          </a:ln>
        </p:spPr>
        <p:txBody>
          <a:bodyPr anchorCtr="0" anchor="t" bIns="91425" lIns="91425" spcFirstLastPara="1" rIns="91425" wrap="square" tIns="91425">
            <a:noAutofit/>
          </a:bodyPr>
          <a:lstStyle/>
          <a:p>
            <a:pPr indent="-361950" lvl="0" marL="457200" rtl="0" algn="l">
              <a:lnSpc>
                <a:spcPct val="150000"/>
              </a:lnSpc>
              <a:spcBef>
                <a:spcPts val="0"/>
              </a:spcBef>
              <a:spcAft>
                <a:spcPts val="0"/>
              </a:spcAft>
              <a:buSzPts val="2100"/>
              <a:buFont typeface="Comic Sans MS"/>
              <a:buChar char="●"/>
            </a:pPr>
            <a:r>
              <a:rPr b="1" lang="en" sz="2100">
                <a:solidFill>
                  <a:srgbClr val="434343"/>
                </a:solidFill>
                <a:latin typeface="Comic Sans MS"/>
                <a:ea typeface="Comic Sans MS"/>
                <a:cs typeface="Comic Sans MS"/>
                <a:sym typeface="Comic Sans MS"/>
              </a:rPr>
              <a:t>To </a:t>
            </a:r>
            <a:r>
              <a:rPr b="1" lang="en" sz="2100">
                <a:solidFill>
                  <a:srgbClr val="D15A12"/>
                </a:solidFill>
                <a:latin typeface="Comic Sans MS"/>
                <a:ea typeface="Comic Sans MS"/>
                <a:cs typeface="Comic Sans MS"/>
                <a:sym typeface="Comic Sans MS"/>
              </a:rPr>
              <a:t>Adjust Size</a:t>
            </a:r>
            <a:r>
              <a:rPr b="1" lang="en" sz="2100">
                <a:solidFill>
                  <a:srgbClr val="434343"/>
                </a:solidFill>
                <a:latin typeface="Comic Sans MS"/>
                <a:ea typeface="Comic Sans MS"/>
                <a:cs typeface="Comic Sans MS"/>
                <a:sym typeface="Comic Sans MS"/>
              </a:rPr>
              <a:t> of Allocated Memory Cell</a:t>
            </a:r>
            <a:endParaRPr b="1" sz="2100">
              <a:solidFill>
                <a:srgbClr val="434343"/>
              </a:solidFill>
              <a:latin typeface="Comic Sans MS"/>
              <a:ea typeface="Comic Sans MS"/>
              <a:cs typeface="Comic Sans MS"/>
              <a:sym typeface="Comic Sans MS"/>
            </a:endParaRPr>
          </a:p>
          <a:p>
            <a:pPr indent="-361950" lvl="0" marL="457200" rtl="0" algn="l">
              <a:lnSpc>
                <a:spcPct val="150000"/>
              </a:lnSpc>
              <a:spcBef>
                <a:spcPts val="0"/>
              </a:spcBef>
              <a:spcAft>
                <a:spcPts val="0"/>
              </a:spcAft>
              <a:buSzPts val="2100"/>
              <a:buFont typeface="Comic Sans MS"/>
              <a:buChar char="●"/>
            </a:pPr>
            <a:r>
              <a:rPr b="1" lang="en" sz="2100">
                <a:solidFill>
                  <a:srgbClr val="434343"/>
                </a:solidFill>
                <a:latin typeface="Comic Sans MS"/>
                <a:ea typeface="Comic Sans MS"/>
                <a:cs typeface="Comic Sans MS"/>
                <a:sym typeface="Comic Sans MS"/>
              </a:rPr>
              <a:t>To </a:t>
            </a:r>
            <a:r>
              <a:rPr b="1" lang="en" sz="2100">
                <a:solidFill>
                  <a:srgbClr val="D15A12"/>
                </a:solidFill>
                <a:latin typeface="Comic Sans MS"/>
                <a:ea typeface="Comic Sans MS"/>
                <a:cs typeface="Comic Sans MS"/>
                <a:sym typeface="Comic Sans MS"/>
              </a:rPr>
              <a:t>Check</a:t>
            </a:r>
            <a:r>
              <a:rPr b="1" lang="en" sz="2100">
                <a:solidFill>
                  <a:srgbClr val="434343"/>
                </a:solidFill>
                <a:latin typeface="Comic Sans MS"/>
                <a:ea typeface="Comic Sans MS"/>
                <a:cs typeface="Comic Sans MS"/>
                <a:sym typeface="Comic Sans MS"/>
              </a:rPr>
              <a:t> the Validity of the Operations</a:t>
            </a:r>
            <a:endParaRPr b="1" sz="2100">
              <a:solidFill>
                <a:srgbClr val="434343"/>
              </a:solidFill>
              <a:latin typeface="Comic Sans MS"/>
              <a:ea typeface="Comic Sans MS"/>
              <a:cs typeface="Comic Sans MS"/>
              <a:sym typeface="Comic Sans MS"/>
            </a:endParaRPr>
          </a:p>
        </p:txBody>
      </p:sp>
      <p:sp>
        <p:nvSpPr>
          <p:cNvPr id="356" name="Google Shape;356;p31"/>
          <p:cNvSpPr txBox="1"/>
          <p:nvPr/>
        </p:nvSpPr>
        <p:spPr>
          <a:xfrm>
            <a:off x="5457050" y="2162300"/>
            <a:ext cx="2788800" cy="570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t/>
            </a:r>
            <a:endParaRPr sz="2300">
              <a:solidFill>
                <a:schemeClr val="dk1"/>
              </a:solidFill>
              <a:latin typeface="Calibri"/>
              <a:ea typeface="Calibri"/>
              <a:cs typeface="Calibri"/>
              <a:sym typeface="Calibri"/>
            </a:endParaRPr>
          </a:p>
        </p:txBody>
      </p:sp>
      <p:pic>
        <p:nvPicPr>
          <p:cNvPr descr="https://lh5.googleusercontent.com/N1tExGLbwydbpk5mBZRb2KnatGnyJ9lNAMcbnWWVFECkqyFATGkZ9G0WfBleJSc2GTu-w1J84sowP0belzK3rVFZA3MULBUtraGCwR0zmLRc9qzdWKaTVuV-ShWzHi7DYHQgAlmNmpY" id="357" name="Google Shape;357;p31"/>
          <p:cNvPicPr preferRelativeResize="0"/>
          <p:nvPr/>
        </p:nvPicPr>
        <p:blipFill>
          <a:blip r:embed="rId3">
            <a:alphaModFix/>
          </a:blip>
          <a:stretch>
            <a:fillRect/>
          </a:stretch>
        </p:blipFill>
        <p:spPr>
          <a:xfrm flipH="1">
            <a:off x="6606314" y="1766197"/>
            <a:ext cx="2544036" cy="3097903"/>
          </a:xfrm>
          <a:prstGeom prst="rect">
            <a:avLst/>
          </a:prstGeom>
          <a:noFill/>
          <a:ln>
            <a:noFill/>
          </a:ln>
        </p:spPr>
      </p:pic>
      <p:pic>
        <p:nvPicPr>
          <p:cNvPr descr="https://lh3.googleusercontent.com/V5tc6RQWHUyKIk5q-75GSZ3LS8nlrdez_RKHjfQ7Nz8sW-PDSymfqzaeEhydPGHc5zVHnJlo4jKUr0hg8QGmqRuWZuiH_S_4w-iuFpzhmjhIffh8qCNmT1HZRPAWHcDXu4oxQfW1w1A" id="358" name="Google Shape;358;p31"/>
          <p:cNvPicPr preferRelativeResize="0"/>
          <p:nvPr/>
        </p:nvPicPr>
        <p:blipFill>
          <a:blip r:embed="rId4">
            <a:alphaModFix/>
          </a:blip>
          <a:stretch>
            <a:fillRect/>
          </a:stretch>
        </p:blipFill>
        <p:spPr>
          <a:xfrm>
            <a:off x="25150" y="1748500"/>
            <a:ext cx="2465677" cy="30979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
                                            <p:txEl>
                                              <p:pRg end="0" st="0"/>
                                            </p:txEl>
                                          </p:spTgt>
                                        </p:tgtEl>
                                        <p:attrNameLst>
                                          <p:attrName>style.visibility</p:attrName>
                                        </p:attrNameLst>
                                      </p:cBhvr>
                                      <p:to>
                                        <p:strVal val="visible"/>
                                      </p:to>
                                    </p:set>
                                    <p:animEffect filter="fade" transition="in">
                                      <p:cBhvr>
                                        <p:cTn dur="1000"/>
                                        <p:tgtEl>
                                          <p:spTgt spid="3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
                                            <p:txEl>
                                              <p:pRg end="1" st="1"/>
                                            </p:txEl>
                                          </p:spTgt>
                                        </p:tgtEl>
                                        <p:attrNameLst>
                                          <p:attrName>style.visibility</p:attrName>
                                        </p:attrNameLst>
                                      </p:cBhvr>
                                      <p:to>
                                        <p:strVal val="visible"/>
                                      </p:to>
                                    </p:set>
                                    <p:animEffect filter="fade" transition="in">
                                      <p:cBhvr>
                                        <p:cTn dur="1000"/>
                                        <p:tgtEl>
                                          <p:spTgt spid="355">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2"/>
          <p:cNvSpPr txBox="1"/>
          <p:nvPr>
            <p:ph type="ctrTitle"/>
          </p:nvPr>
        </p:nvSpPr>
        <p:spPr>
          <a:xfrm>
            <a:off x="152400" y="13850"/>
            <a:ext cx="9144000" cy="790200"/>
          </a:xfrm>
          <a:prstGeom prst="rect">
            <a:avLst/>
          </a:prstGeom>
        </p:spPr>
        <p:txBody>
          <a:bodyPr anchorCtr="0" anchor="b" bIns="91425" lIns="91425" spcFirstLastPara="1" rIns="91425" wrap="square" tIns="91425">
            <a:normAutofit/>
          </a:bodyPr>
          <a:lstStyle/>
          <a:p>
            <a:pPr indent="457200" lvl="0" marL="0" rtl="0" algn="l">
              <a:spcBef>
                <a:spcPts val="0"/>
              </a:spcBef>
              <a:spcAft>
                <a:spcPts val="0"/>
              </a:spcAft>
              <a:buNone/>
            </a:pPr>
            <a:r>
              <a:rPr b="1" lang="en" sz="3600">
                <a:solidFill>
                  <a:srgbClr val="404040"/>
                </a:solidFill>
                <a:latin typeface="Comic Sans MS"/>
                <a:ea typeface="Comic Sans MS"/>
                <a:cs typeface="Comic Sans MS"/>
                <a:sym typeface="Comic Sans MS"/>
              </a:rPr>
              <a:t>Data Types: </a:t>
            </a:r>
            <a:r>
              <a:rPr b="1" lang="en" sz="3600">
                <a:solidFill>
                  <a:srgbClr val="D15A12"/>
                </a:solidFill>
                <a:latin typeface="Comic Sans MS"/>
                <a:ea typeface="Comic Sans MS"/>
                <a:cs typeface="Comic Sans MS"/>
                <a:sym typeface="Comic Sans MS"/>
              </a:rPr>
              <a:t>Size </a:t>
            </a:r>
            <a:r>
              <a:rPr b="1" lang="en" sz="3600">
                <a:solidFill>
                  <a:srgbClr val="404040"/>
                </a:solidFill>
                <a:latin typeface="Comic Sans MS"/>
                <a:ea typeface="Comic Sans MS"/>
                <a:cs typeface="Comic Sans MS"/>
                <a:sym typeface="Comic Sans MS"/>
              </a:rPr>
              <a:t>of Memory </a:t>
            </a:r>
            <a:endParaRPr b="1" sz="3600">
              <a:solidFill>
                <a:srgbClr val="D15A12"/>
              </a:solidFill>
              <a:latin typeface="Comic Sans MS"/>
              <a:ea typeface="Comic Sans MS"/>
              <a:cs typeface="Comic Sans MS"/>
              <a:sym typeface="Comic Sans MS"/>
            </a:endParaRPr>
          </a:p>
        </p:txBody>
      </p:sp>
      <p:cxnSp>
        <p:nvCxnSpPr>
          <p:cNvPr id="364" name="Google Shape;364;p32"/>
          <p:cNvCxnSpPr/>
          <p:nvPr/>
        </p:nvCxnSpPr>
        <p:spPr>
          <a:xfrm>
            <a:off x="375500" y="123950"/>
            <a:ext cx="0" cy="570000"/>
          </a:xfrm>
          <a:prstGeom prst="straightConnector1">
            <a:avLst/>
          </a:prstGeom>
          <a:noFill/>
          <a:ln cap="flat" cmpd="sng" w="38100">
            <a:solidFill>
              <a:srgbClr val="D15A12"/>
            </a:solidFill>
            <a:prstDash val="solid"/>
            <a:round/>
            <a:headEnd len="med" w="med" type="none"/>
            <a:tailEnd len="med" w="med" type="none"/>
          </a:ln>
        </p:spPr>
      </p:cxnSp>
      <p:cxnSp>
        <p:nvCxnSpPr>
          <p:cNvPr id="365" name="Google Shape;365;p32"/>
          <p:cNvCxnSpPr/>
          <p:nvPr/>
        </p:nvCxnSpPr>
        <p:spPr>
          <a:xfrm>
            <a:off x="299300" y="47750"/>
            <a:ext cx="0" cy="570000"/>
          </a:xfrm>
          <a:prstGeom prst="straightConnector1">
            <a:avLst/>
          </a:prstGeom>
          <a:noFill/>
          <a:ln cap="flat" cmpd="sng" w="38100">
            <a:solidFill>
              <a:schemeClr val="dk2"/>
            </a:solidFill>
            <a:prstDash val="solid"/>
            <a:round/>
            <a:headEnd len="med" w="med" type="none"/>
            <a:tailEnd len="med" w="med" type="none"/>
          </a:ln>
        </p:spPr>
      </p:cxnSp>
      <p:sp>
        <p:nvSpPr>
          <p:cNvPr id="366" name="Google Shape;366;p32"/>
          <p:cNvSpPr/>
          <p:nvPr/>
        </p:nvSpPr>
        <p:spPr>
          <a:xfrm>
            <a:off x="0" y="4864944"/>
            <a:ext cx="9144000" cy="288000"/>
          </a:xfrm>
          <a:prstGeom prst="rect">
            <a:avLst/>
          </a:prstGeom>
          <a:solidFill>
            <a:srgbClr val="D15A1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7" name="Google Shape;367;p32"/>
          <p:cNvSpPr txBox="1"/>
          <p:nvPr/>
        </p:nvSpPr>
        <p:spPr>
          <a:xfrm>
            <a:off x="711775" y="940650"/>
            <a:ext cx="7762200" cy="937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D15A12"/>
                </a:solidFill>
                <a:latin typeface="Comic Sans MS"/>
                <a:ea typeface="Comic Sans MS"/>
                <a:cs typeface="Comic Sans MS"/>
                <a:sym typeface="Comic Sans MS"/>
              </a:rPr>
              <a:t>Different types</a:t>
            </a:r>
            <a:r>
              <a:rPr b="1" lang="en" sz="2400">
                <a:solidFill>
                  <a:srgbClr val="434343"/>
                </a:solidFill>
                <a:latin typeface="Comic Sans MS"/>
                <a:ea typeface="Comic Sans MS"/>
                <a:cs typeface="Comic Sans MS"/>
                <a:sym typeface="Comic Sans MS"/>
              </a:rPr>
              <a:t> of data require </a:t>
            </a:r>
            <a:r>
              <a:rPr b="1" lang="en" sz="2400">
                <a:solidFill>
                  <a:srgbClr val="D15A12"/>
                </a:solidFill>
                <a:latin typeface="Comic Sans MS"/>
                <a:ea typeface="Comic Sans MS"/>
                <a:cs typeface="Comic Sans MS"/>
                <a:sym typeface="Comic Sans MS"/>
              </a:rPr>
              <a:t>Different sizes</a:t>
            </a:r>
            <a:r>
              <a:rPr b="1" lang="en" sz="2400">
                <a:solidFill>
                  <a:srgbClr val="434343"/>
                </a:solidFill>
                <a:latin typeface="Comic Sans MS"/>
                <a:ea typeface="Comic Sans MS"/>
                <a:cs typeface="Comic Sans MS"/>
                <a:sym typeface="Comic Sans MS"/>
              </a:rPr>
              <a:t> of cells in memory.</a:t>
            </a:r>
            <a:endParaRPr b="1" sz="2400">
              <a:solidFill>
                <a:srgbClr val="434343"/>
              </a:solidFill>
              <a:latin typeface="Comic Sans MS"/>
              <a:ea typeface="Comic Sans MS"/>
              <a:cs typeface="Comic Sans MS"/>
              <a:sym typeface="Comic Sans MS"/>
            </a:endParaRPr>
          </a:p>
        </p:txBody>
      </p:sp>
      <p:sp>
        <p:nvSpPr>
          <p:cNvPr id="368" name="Google Shape;368;p32"/>
          <p:cNvSpPr/>
          <p:nvPr/>
        </p:nvSpPr>
        <p:spPr>
          <a:xfrm>
            <a:off x="3597550" y="2125450"/>
            <a:ext cx="1838400" cy="2165100"/>
          </a:xfrm>
          <a:prstGeom prst="rect">
            <a:avLst/>
          </a:prstGeom>
          <a:solidFill>
            <a:srgbClr val="43434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2"/>
          <p:cNvSpPr/>
          <p:nvPr/>
        </p:nvSpPr>
        <p:spPr>
          <a:xfrm>
            <a:off x="3675725" y="2183050"/>
            <a:ext cx="528900" cy="38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2"/>
          <p:cNvSpPr/>
          <p:nvPr/>
        </p:nvSpPr>
        <p:spPr>
          <a:xfrm>
            <a:off x="3675725" y="2594050"/>
            <a:ext cx="1680900" cy="38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2"/>
          <p:cNvSpPr/>
          <p:nvPr/>
        </p:nvSpPr>
        <p:spPr>
          <a:xfrm>
            <a:off x="3675725" y="3005050"/>
            <a:ext cx="714900" cy="38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2"/>
          <p:cNvSpPr/>
          <p:nvPr/>
        </p:nvSpPr>
        <p:spPr>
          <a:xfrm>
            <a:off x="3675725" y="3416050"/>
            <a:ext cx="896400" cy="38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2"/>
          <p:cNvSpPr/>
          <p:nvPr/>
        </p:nvSpPr>
        <p:spPr>
          <a:xfrm>
            <a:off x="3675725" y="3827050"/>
            <a:ext cx="376500" cy="38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2"/>
          <p:cNvSpPr txBox="1"/>
          <p:nvPr/>
        </p:nvSpPr>
        <p:spPr>
          <a:xfrm>
            <a:off x="3953875" y="4363250"/>
            <a:ext cx="1227300" cy="35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D15A12"/>
                </a:solidFill>
                <a:latin typeface="Raleway"/>
                <a:ea typeface="Raleway"/>
                <a:cs typeface="Raleway"/>
                <a:sym typeface="Raleway"/>
              </a:rPr>
              <a:t>Memory</a:t>
            </a:r>
            <a:endParaRPr b="1" sz="1800">
              <a:solidFill>
                <a:srgbClr val="D15A12"/>
              </a:solidFill>
              <a:latin typeface="Raleway"/>
              <a:ea typeface="Raleway"/>
              <a:cs typeface="Raleway"/>
              <a:sym typeface="Raleway"/>
            </a:endParaRPr>
          </a:p>
        </p:txBody>
      </p:sp>
      <p:sp>
        <p:nvSpPr>
          <p:cNvPr id="375" name="Google Shape;375;p32"/>
          <p:cNvSpPr txBox="1"/>
          <p:nvPr/>
        </p:nvSpPr>
        <p:spPr>
          <a:xfrm>
            <a:off x="5561060" y="2187042"/>
            <a:ext cx="14010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dk1"/>
                </a:solidFill>
                <a:latin typeface="Raleway"/>
                <a:ea typeface="Raleway"/>
                <a:cs typeface="Raleway"/>
                <a:sym typeface="Raleway"/>
              </a:rPr>
              <a:t>0xE4A71</a:t>
            </a:r>
            <a:endParaRPr b="1" sz="1200">
              <a:solidFill>
                <a:schemeClr val="dk1"/>
              </a:solidFill>
              <a:latin typeface="Raleway"/>
              <a:ea typeface="Raleway"/>
              <a:cs typeface="Raleway"/>
              <a:sym typeface="Raleway"/>
            </a:endParaRPr>
          </a:p>
          <a:p>
            <a:pPr indent="0" lvl="0" marL="0" rtl="0" algn="l">
              <a:spcBef>
                <a:spcPts val="0"/>
              </a:spcBef>
              <a:spcAft>
                <a:spcPts val="0"/>
              </a:spcAft>
              <a:buNone/>
            </a:pPr>
            <a:r>
              <a:t/>
            </a:r>
            <a:endParaRPr b="1" sz="1200">
              <a:latin typeface="Raleway"/>
              <a:ea typeface="Raleway"/>
              <a:cs typeface="Raleway"/>
              <a:sym typeface="Raleway"/>
            </a:endParaRPr>
          </a:p>
        </p:txBody>
      </p:sp>
      <p:sp>
        <p:nvSpPr>
          <p:cNvPr id="376" name="Google Shape;376;p32"/>
          <p:cNvSpPr txBox="1"/>
          <p:nvPr/>
        </p:nvSpPr>
        <p:spPr>
          <a:xfrm>
            <a:off x="5561060" y="2583144"/>
            <a:ext cx="12966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dk1"/>
                </a:solidFill>
                <a:latin typeface="Raleway"/>
                <a:ea typeface="Raleway"/>
                <a:cs typeface="Raleway"/>
                <a:sym typeface="Raleway"/>
              </a:rPr>
              <a:t>0xE4A72</a:t>
            </a:r>
            <a:endParaRPr b="1" sz="1200">
              <a:solidFill>
                <a:schemeClr val="dk1"/>
              </a:solidFill>
              <a:latin typeface="Raleway"/>
              <a:ea typeface="Raleway"/>
              <a:cs typeface="Raleway"/>
              <a:sym typeface="Raleway"/>
            </a:endParaRPr>
          </a:p>
          <a:p>
            <a:pPr indent="0" lvl="0" marL="0" rtl="0" algn="l">
              <a:spcBef>
                <a:spcPts val="0"/>
              </a:spcBef>
              <a:spcAft>
                <a:spcPts val="0"/>
              </a:spcAft>
              <a:buNone/>
            </a:pPr>
            <a:r>
              <a:t/>
            </a:r>
            <a:endParaRPr b="1" sz="1200">
              <a:latin typeface="Raleway"/>
              <a:ea typeface="Raleway"/>
              <a:cs typeface="Raleway"/>
              <a:sym typeface="Raleway"/>
            </a:endParaRPr>
          </a:p>
        </p:txBody>
      </p:sp>
      <p:sp>
        <p:nvSpPr>
          <p:cNvPr id="377" name="Google Shape;377;p32"/>
          <p:cNvSpPr txBox="1"/>
          <p:nvPr/>
        </p:nvSpPr>
        <p:spPr>
          <a:xfrm>
            <a:off x="5561060" y="2984301"/>
            <a:ext cx="12966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Raleway"/>
                <a:ea typeface="Raleway"/>
                <a:cs typeface="Raleway"/>
                <a:sym typeface="Raleway"/>
              </a:rPr>
              <a:t>0xE4A73</a:t>
            </a:r>
            <a:endParaRPr b="1" sz="1200">
              <a:latin typeface="Raleway"/>
              <a:ea typeface="Raleway"/>
              <a:cs typeface="Raleway"/>
              <a:sym typeface="Raleway"/>
            </a:endParaRPr>
          </a:p>
        </p:txBody>
      </p:sp>
      <p:sp>
        <p:nvSpPr>
          <p:cNvPr id="378" name="Google Shape;378;p32"/>
          <p:cNvSpPr txBox="1"/>
          <p:nvPr/>
        </p:nvSpPr>
        <p:spPr>
          <a:xfrm>
            <a:off x="5561060" y="3421344"/>
            <a:ext cx="12966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dk1"/>
                </a:solidFill>
                <a:latin typeface="Raleway"/>
                <a:ea typeface="Raleway"/>
                <a:cs typeface="Raleway"/>
                <a:sym typeface="Raleway"/>
              </a:rPr>
              <a:t>0xE4A74</a:t>
            </a:r>
            <a:endParaRPr b="1" sz="1200">
              <a:solidFill>
                <a:schemeClr val="dk1"/>
              </a:solidFill>
              <a:latin typeface="Raleway"/>
              <a:ea typeface="Raleway"/>
              <a:cs typeface="Raleway"/>
              <a:sym typeface="Raleway"/>
            </a:endParaRPr>
          </a:p>
          <a:p>
            <a:pPr indent="0" lvl="0" marL="0" rtl="0" algn="l">
              <a:spcBef>
                <a:spcPts val="0"/>
              </a:spcBef>
              <a:spcAft>
                <a:spcPts val="0"/>
              </a:spcAft>
              <a:buNone/>
            </a:pPr>
            <a:r>
              <a:t/>
            </a:r>
            <a:endParaRPr b="1" sz="1200">
              <a:latin typeface="Raleway"/>
              <a:ea typeface="Raleway"/>
              <a:cs typeface="Raleway"/>
              <a:sym typeface="Raleway"/>
            </a:endParaRPr>
          </a:p>
        </p:txBody>
      </p:sp>
      <p:sp>
        <p:nvSpPr>
          <p:cNvPr id="379" name="Google Shape;379;p32"/>
          <p:cNvSpPr txBox="1"/>
          <p:nvPr/>
        </p:nvSpPr>
        <p:spPr>
          <a:xfrm>
            <a:off x="5561060" y="3822501"/>
            <a:ext cx="12966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Raleway"/>
                <a:ea typeface="Raleway"/>
                <a:cs typeface="Raleway"/>
                <a:sym typeface="Raleway"/>
              </a:rPr>
              <a:t>0xE4A75</a:t>
            </a:r>
            <a:endParaRPr b="1" sz="1200">
              <a:latin typeface="Raleway"/>
              <a:ea typeface="Raleway"/>
              <a:cs typeface="Raleway"/>
              <a:sym typeface="Raleway"/>
            </a:endParaRPr>
          </a:p>
        </p:txBody>
      </p:sp>
      <p:sp>
        <p:nvSpPr>
          <p:cNvPr id="380" name="Google Shape;380;p32"/>
          <p:cNvSpPr txBox="1"/>
          <p:nvPr/>
        </p:nvSpPr>
        <p:spPr>
          <a:xfrm>
            <a:off x="3720425" y="2243650"/>
            <a:ext cx="408000" cy="28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D15A12"/>
                </a:solidFill>
                <a:latin typeface="Raleway"/>
                <a:ea typeface="Raleway"/>
                <a:cs typeface="Raleway"/>
                <a:sym typeface="Raleway"/>
              </a:rPr>
              <a:t>A</a:t>
            </a:r>
            <a:endParaRPr b="1" sz="1600">
              <a:solidFill>
                <a:srgbClr val="D15A12"/>
              </a:solidFill>
              <a:latin typeface="Raleway"/>
              <a:ea typeface="Raleway"/>
              <a:cs typeface="Raleway"/>
              <a:sym typeface="Raleway"/>
            </a:endParaRPr>
          </a:p>
        </p:txBody>
      </p:sp>
      <p:sp>
        <p:nvSpPr>
          <p:cNvPr id="381" name="Google Shape;381;p32"/>
          <p:cNvSpPr txBox="1"/>
          <p:nvPr/>
        </p:nvSpPr>
        <p:spPr>
          <a:xfrm>
            <a:off x="3675725" y="2624650"/>
            <a:ext cx="1674300" cy="32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D15A12"/>
                </a:solidFill>
                <a:latin typeface="Raleway"/>
                <a:ea typeface="Raleway"/>
                <a:cs typeface="Raleway"/>
                <a:sym typeface="Raleway"/>
              </a:rPr>
              <a:t>Programming</a:t>
            </a:r>
            <a:endParaRPr b="1" sz="1600">
              <a:solidFill>
                <a:srgbClr val="D15A12"/>
              </a:solidFill>
              <a:latin typeface="Raleway"/>
              <a:ea typeface="Raleway"/>
              <a:cs typeface="Raleway"/>
              <a:sym typeface="Raleway"/>
            </a:endParaRPr>
          </a:p>
        </p:txBody>
      </p:sp>
      <p:sp>
        <p:nvSpPr>
          <p:cNvPr id="382" name="Google Shape;382;p32"/>
          <p:cNvSpPr txBox="1"/>
          <p:nvPr/>
        </p:nvSpPr>
        <p:spPr>
          <a:xfrm>
            <a:off x="3660125" y="3041650"/>
            <a:ext cx="714900" cy="32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D15A12"/>
                </a:solidFill>
                <a:latin typeface="Raleway"/>
                <a:ea typeface="Raleway"/>
                <a:cs typeface="Raleway"/>
                <a:sym typeface="Raleway"/>
              </a:rPr>
              <a:t>1009</a:t>
            </a:r>
            <a:endParaRPr b="1" sz="1600">
              <a:solidFill>
                <a:srgbClr val="D15A12"/>
              </a:solidFill>
              <a:latin typeface="Raleway"/>
              <a:ea typeface="Raleway"/>
              <a:cs typeface="Raleway"/>
              <a:sym typeface="Raleway"/>
            </a:endParaRPr>
          </a:p>
        </p:txBody>
      </p:sp>
      <p:sp>
        <p:nvSpPr>
          <p:cNvPr id="383" name="Google Shape;383;p32"/>
          <p:cNvSpPr txBox="1"/>
          <p:nvPr/>
        </p:nvSpPr>
        <p:spPr>
          <a:xfrm>
            <a:off x="3660125" y="3462850"/>
            <a:ext cx="896400" cy="28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D15A12"/>
                </a:solidFill>
                <a:latin typeface="Raleway"/>
                <a:ea typeface="Raleway"/>
                <a:cs typeface="Raleway"/>
                <a:sym typeface="Raleway"/>
              </a:rPr>
              <a:t>13.5</a:t>
            </a:r>
            <a:endParaRPr b="1" sz="1600">
              <a:solidFill>
                <a:srgbClr val="D15A12"/>
              </a:solidFill>
              <a:latin typeface="Raleway"/>
              <a:ea typeface="Raleway"/>
              <a:cs typeface="Raleway"/>
              <a:sym typeface="Raleway"/>
            </a:endParaRPr>
          </a:p>
        </p:txBody>
      </p:sp>
      <p:sp>
        <p:nvSpPr>
          <p:cNvPr id="384" name="Google Shape;384;p32"/>
          <p:cNvSpPr txBox="1"/>
          <p:nvPr/>
        </p:nvSpPr>
        <p:spPr>
          <a:xfrm>
            <a:off x="3644225" y="3853750"/>
            <a:ext cx="408000" cy="35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D15A12"/>
                </a:solidFill>
                <a:latin typeface="Raleway"/>
                <a:ea typeface="Raleway"/>
                <a:cs typeface="Raleway"/>
                <a:sym typeface="Raleway"/>
              </a:rPr>
              <a:t>1</a:t>
            </a:r>
            <a:endParaRPr b="1" sz="1600">
              <a:solidFill>
                <a:srgbClr val="D15A12"/>
              </a:solidFill>
              <a:latin typeface="Raleway"/>
              <a:ea typeface="Raleway"/>
              <a:cs typeface="Raleway"/>
              <a:sym typeface="Raleway"/>
            </a:endParaRPr>
          </a:p>
        </p:txBody>
      </p:sp>
      <p:pic>
        <p:nvPicPr>
          <p:cNvPr id="385" name="Google Shape;385;p32"/>
          <p:cNvPicPr preferRelativeResize="0"/>
          <p:nvPr/>
        </p:nvPicPr>
        <p:blipFill rotWithShape="1">
          <a:blip r:embed="rId3">
            <a:alphaModFix/>
          </a:blip>
          <a:srcRect b="0" l="0" r="-12007" t="-12007"/>
          <a:stretch/>
        </p:blipFill>
        <p:spPr>
          <a:xfrm>
            <a:off x="153825" y="1304700"/>
            <a:ext cx="1556800" cy="3559400"/>
          </a:xfrm>
          <a:prstGeom prst="rect">
            <a:avLst/>
          </a:prstGeom>
          <a:noFill/>
          <a:ln>
            <a:noFill/>
          </a:ln>
        </p:spPr>
      </p:pic>
      <p:pic>
        <p:nvPicPr>
          <p:cNvPr id="386" name="Google Shape;386;p32"/>
          <p:cNvPicPr preferRelativeResize="0"/>
          <p:nvPr/>
        </p:nvPicPr>
        <p:blipFill rotWithShape="1">
          <a:blip r:embed="rId4">
            <a:alphaModFix/>
          </a:blip>
          <a:srcRect b="0" l="0" r="0" t="0"/>
          <a:stretch/>
        </p:blipFill>
        <p:spPr>
          <a:xfrm flipH="1">
            <a:off x="7417150" y="1726584"/>
            <a:ext cx="1472850" cy="313374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xEl>
                                              <p:pRg end="0" st="0"/>
                                            </p:txEl>
                                          </p:spTgt>
                                        </p:tgtEl>
                                        <p:attrNameLst>
                                          <p:attrName>style.visibility</p:attrName>
                                        </p:attrNameLst>
                                      </p:cBhvr>
                                      <p:to>
                                        <p:strVal val="visible"/>
                                      </p:to>
                                    </p:set>
                                    <p:animEffect filter="fade" transition="in">
                                      <p:cBhvr>
                                        <p:cTn dur="1000"/>
                                        <p:tgtEl>
                                          <p:spTgt spid="36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1000"/>
                                        <p:tgtEl>
                                          <p:spTgt spid="368"/>
                                        </p:tgtEl>
                                      </p:cBhvr>
                                    </p:animEffect>
                                  </p:childTnLst>
                                </p:cTn>
                              </p:par>
                              <p:par>
                                <p:cTn fill="hold" nodeType="with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000"/>
                                        <p:tgtEl>
                                          <p:spTgt spid="369"/>
                                        </p:tgtEl>
                                      </p:cBhvr>
                                    </p:animEffect>
                                  </p:childTnLst>
                                </p:cTn>
                              </p:par>
                              <p:par>
                                <p:cTn fill="hold" nodeType="with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par>
                                <p:cTn fill="hold" nodeType="with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000"/>
                                        <p:tgtEl>
                                          <p:spTgt spid="371"/>
                                        </p:tgtEl>
                                      </p:cBhvr>
                                    </p:animEffect>
                                  </p:childTnLst>
                                </p:cTn>
                              </p:par>
                              <p:par>
                                <p:cTn fill="hold" nodeType="with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1000"/>
                                        <p:tgtEl>
                                          <p:spTgt spid="372"/>
                                        </p:tgtEl>
                                      </p:cBhvr>
                                    </p:animEffect>
                                  </p:childTnLst>
                                </p:cTn>
                              </p:par>
                              <p:par>
                                <p:cTn fill="hold" nodeType="with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1000"/>
                                        <p:tgtEl>
                                          <p:spTgt spid="373"/>
                                        </p:tgtEl>
                                      </p:cBhvr>
                                    </p:animEffect>
                                  </p:childTnLst>
                                </p:cTn>
                              </p:par>
                              <p:par>
                                <p:cTn fill="hold" nodeType="with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000"/>
                                        <p:tgtEl>
                                          <p:spTgt spid="374"/>
                                        </p:tgtEl>
                                      </p:cBhvr>
                                    </p:animEffect>
                                  </p:childTnLst>
                                </p:cTn>
                              </p:par>
                              <p:par>
                                <p:cTn fill="hold" nodeType="with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1000"/>
                                        <p:tgtEl>
                                          <p:spTgt spid="375"/>
                                        </p:tgtEl>
                                      </p:cBhvr>
                                    </p:animEffect>
                                  </p:childTnLst>
                                </p:cTn>
                              </p:par>
                              <p:par>
                                <p:cTn fill="hold" nodeType="with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1000"/>
                                        <p:tgtEl>
                                          <p:spTgt spid="376"/>
                                        </p:tgtEl>
                                      </p:cBhvr>
                                    </p:animEffect>
                                  </p:childTnLst>
                                </p:cTn>
                              </p:par>
                              <p:par>
                                <p:cTn fill="hold" nodeType="with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1000"/>
                                        <p:tgtEl>
                                          <p:spTgt spid="377"/>
                                        </p:tgtEl>
                                      </p:cBhvr>
                                    </p:animEffect>
                                  </p:childTnLst>
                                </p:cTn>
                              </p:par>
                              <p:par>
                                <p:cTn fill="hold" nodeType="with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000"/>
                                        <p:tgtEl>
                                          <p:spTgt spid="378"/>
                                        </p:tgtEl>
                                      </p:cBhvr>
                                    </p:animEffect>
                                  </p:childTnLst>
                                </p:cTn>
                              </p:par>
                              <p:par>
                                <p:cTn fill="hold" nodeType="with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000"/>
                                        <p:tgtEl>
                                          <p:spTgt spid="3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000"/>
                                        <p:tgtEl>
                                          <p:spTgt spid="3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000"/>
                                        <p:tgtEl>
                                          <p:spTgt spid="3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000"/>
                                        <p:tgtEl>
                                          <p:spTgt spid="380"/>
                                        </p:tgtEl>
                                      </p:cBhvr>
                                    </p:animEffect>
                                  </p:childTnLst>
                                </p:cTn>
                              </p:par>
                              <p:par>
                                <p:cTn fill="hold" nodeType="with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par>
                                <p:cTn fill="hold" nodeType="with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000"/>
                                        <p:tgtEl>
                                          <p:spTgt spid="382"/>
                                        </p:tgtEl>
                                      </p:cBhvr>
                                    </p:animEffect>
                                  </p:childTnLst>
                                </p:cTn>
                              </p:par>
                              <p:par>
                                <p:cTn fill="hold" nodeType="with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par>
                                <p:cTn fill="hold" nodeType="with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000"/>
                                        <p:tgtEl>
                                          <p:spTgt spid="3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 name="Shape 68"/>
        <p:cNvGrpSpPr/>
        <p:nvPr/>
      </p:nvGrpSpPr>
      <p:grpSpPr>
        <a:xfrm>
          <a:off x="0" y="0"/>
          <a:ext cx="0" cy="0"/>
          <a:chOff x="0" y="0"/>
          <a:chExt cx="0" cy="0"/>
        </a:xfrm>
      </p:grpSpPr>
      <p:sp>
        <p:nvSpPr>
          <p:cNvPr id="69" name="Google Shape;69;p15"/>
          <p:cNvSpPr/>
          <p:nvPr/>
        </p:nvSpPr>
        <p:spPr>
          <a:xfrm rot="10800000">
            <a:off x="8513292" y="86"/>
            <a:ext cx="627300" cy="1995600"/>
          </a:xfrm>
          <a:prstGeom prst="rtTriangle">
            <a:avLst/>
          </a:prstGeom>
          <a:solidFill>
            <a:srgbClr val="D15A1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2A3D4B"/>
              </a:solidFill>
              <a:latin typeface="Arial"/>
              <a:ea typeface="Arial"/>
              <a:cs typeface="Arial"/>
              <a:sym typeface="Arial"/>
            </a:endParaRPr>
          </a:p>
        </p:txBody>
      </p:sp>
      <p:sp>
        <p:nvSpPr>
          <p:cNvPr id="70" name="Google Shape;70;p15"/>
          <p:cNvSpPr/>
          <p:nvPr/>
        </p:nvSpPr>
        <p:spPr>
          <a:xfrm flipH="1" rot="10800000">
            <a:off x="-8" y="86"/>
            <a:ext cx="627300" cy="1995600"/>
          </a:xfrm>
          <a:prstGeom prst="rtTriangle">
            <a:avLst/>
          </a:prstGeom>
          <a:solidFill>
            <a:srgbClr val="D15A1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71" name="Google Shape;71;p15"/>
          <p:cNvPicPr preferRelativeResize="0"/>
          <p:nvPr/>
        </p:nvPicPr>
        <p:blipFill rotWithShape="1">
          <a:blip r:embed="rId3">
            <a:alphaModFix/>
          </a:blip>
          <a:srcRect b="0" l="0" r="0" t="0"/>
          <a:stretch/>
        </p:blipFill>
        <p:spPr>
          <a:xfrm>
            <a:off x="693329" y="1643932"/>
            <a:ext cx="7989900" cy="14811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3"/>
          <p:cNvSpPr txBox="1"/>
          <p:nvPr>
            <p:ph type="ctrTitle"/>
          </p:nvPr>
        </p:nvSpPr>
        <p:spPr>
          <a:xfrm>
            <a:off x="152400" y="13850"/>
            <a:ext cx="9144000" cy="790200"/>
          </a:xfrm>
          <a:prstGeom prst="rect">
            <a:avLst/>
          </a:prstGeom>
        </p:spPr>
        <p:txBody>
          <a:bodyPr anchorCtr="0" anchor="b" bIns="91425" lIns="91425" spcFirstLastPara="1" rIns="91425" wrap="square" tIns="91425">
            <a:normAutofit/>
          </a:bodyPr>
          <a:lstStyle/>
          <a:p>
            <a:pPr indent="457200" lvl="0" marL="0" rtl="0" algn="l">
              <a:spcBef>
                <a:spcPts val="0"/>
              </a:spcBef>
              <a:spcAft>
                <a:spcPts val="0"/>
              </a:spcAft>
              <a:buNone/>
            </a:pPr>
            <a:r>
              <a:rPr b="1" lang="en" sz="3600">
                <a:solidFill>
                  <a:srgbClr val="404040"/>
                </a:solidFill>
                <a:latin typeface="Comic Sans MS"/>
                <a:ea typeface="Comic Sans MS"/>
                <a:cs typeface="Comic Sans MS"/>
                <a:sym typeface="Comic Sans MS"/>
              </a:rPr>
              <a:t>Data Types: </a:t>
            </a:r>
            <a:r>
              <a:rPr b="1" lang="en" sz="3600">
                <a:solidFill>
                  <a:srgbClr val="D15A12"/>
                </a:solidFill>
                <a:latin typeface="Comic Sans MS"/>
                <a:ea typeface="Comic Sans MS"/>
                <a:cs typeface="Comic Sans MS"/>
                <a:sym typeface="Comic Sans MS"/>
              </a:rPr>
              <a:t>Validity </a:t>
            </a:r>
            <a:r>
              <a:rPr b="1" lang="en" sz="3600">
                <a:solidFill>
                  <a:srgbClr val="404040"/>
                </a:solidFill>
                <a:latin typeface="Comic Sans MS"/>
                <a:ea typeface="Comic Sans MS"/>
                <a:cs typeface="Comic Sans MS"/>
                <a:sym typeface="Comic Sans MS"/>
              </a:rPr>
              <a:t>of Operations</a:t>
            </a:r>
            <a:endParaRPr b="1" sz="3600">
              <a:solidFill>
                <a:srgbClr val="404040"/>
              </a:solidFill>
              <a:latin typeface="Comic Sans MS"/>
              <a:ea typeface="Comic Sans MS"/>
              <a:cs typeface="Comic Sans MS"/>
              <a:sym typeface="Comic Sans MS"/>
            </a:endParaRPr>
          </a:p>
        </p:txBody>
      </p:sp>
      <p:cxnSp>
        <p:nvCxnSpPr>
          <p:cNvPr id="392" name="Google Shape;392;p33"/>
          <p:cNvCxnSpPr/>
          <p:nvPr/>
        </p:nvCxnSpPr>
        <p:spPr>
          <a:xfrm>
            <a:off x="375500" y="123950"/>
            <a:ext cx="0" cy="570000"/>
          </a:xfrm>
          <a:prstGeom prst="straightConnector1">
            <a:avLst/>
          </a:prstGeom>
          <a:noFill/>
          <a:ln cap="flat" cmpd="sng" w="38100">
            <a:solidFill>
              <a:srgbClr val="D15A12"/>
            </a:solidFill>
            <a:prstDash val="solid"/>
            <a:round/>
            <a:headEnd len="med" w="med" type="none"/>
            <a:tailEnd len="med" w="med" type="none"/>
          </a:ln>
        </p:spPr>
      </p:cxnSp>
      <p:cxnSp>
        <p:nvCxnSpPr>
          <p:cNvPr id="393" name="Google Shape;393;p33"/>
          <p:cNvCxnSpPr/>
          <p:nvPr/>
        </p:nvCxnSpPr>
        <p:spPr>
          <a:xfrm>
            <a:off x="299300" y="47750"/>
            <a:ext cx="0" cy="570000"/>
          </a:xfrm>
          <a:prstGeom prst="straightConnector1">
            <a:avLst/>
          </a:prstGeom>
          <a:noFill/>
          <a:ln cap="flat" cmpd="sng" w="38100">
            <a:solidFill>
              <a:schemeClr val="dk2"/>
            </a:solidFill>
            <a:prstDash val="solid"/>
            <a:round/>
            <a:headEnd len="med" w="med" type="none"/>
            <a:tailEnd len="med" w="med" type="none"/>
          </a:ln>
        </p:spPr>
      </p:cxnSp>
      <p:sp>
        <p:nvSpPr>
          <p:cNvPr id="394" name="Google Shape;394;p33"/>
          <p:cNvSpPr/>
          <p:nvPr/>
        </p:nvSpPr>
        <p:spPr>
          <a:xfrm>
            <a:off x="0" y="4864944"/>
            <a:ext cx="9144000" cy="288000"/>
          </a:xfrm>
          <a:prstGeom prst="rect">
            <a:avLst/>
          </a:prstGeom>
          <a:solidFill>
            <a:srgbClr val="D15A1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95" name="Google Shape;395;p33"/>
          <p:cNvPicPr preferRelativeResize="0"/>
          <p:nvPr/>
        </p:nvPicPr>
        <p:blipFill rotWithShape="1">
          <a:blip r:embed="rId3">
            <a:alphaModFix/>
          </a:blip>
          <a:srcRect b="0" l="0" r="-12007" t="-12007"/>
          <a:stretch/>
        </p:blipFill>
        <p:spPr>
          <a:xfrm>
            <a:off x="153825" y="1304700"/>
            <a:ext cx="1556800" cy="3559400"/>
          </a:xfrm>
          <a:prstGeom prst="rect">
            <a:avLst/>
          </a:prstGeom>
          <a:noFill/>
          <a:ln>
            <a:noFill/>
          </a:ln>
        </p:spPr>
      </p:pic>
      <p:pic>
        <p:nvPicPr>
          <p:cNvPr id="396" name="Google Shape;396;p33"/>
          <p:cNvPicPr preferRelativeResize="0"/>
          <p:nvPr/>
        </p:nvPicPr>
        <p:blipFill rotWithShape="1">
          <a:blip r:embed="rId4">
            <a:alphaModFix/>
          </a:blip>
          <a:srcRect b="0" l="0" r="0" t="0"/>
          <a:stretch/>
        </p:blipFill>
        <p:spPr>
          <a:xfrm flipH="1">
            <a:off x="7417150" y="1726584"/>
            <a:ext cx="1472850" cy="3133740"/>
          </a:xfrm>
          <a:prstGeom prst="rect">
            <a:avLst/>
          </a:prstGeom>
          <a:noFill/>
          <a:ln>
            <a:noFill/>
          </a:ln>
        </p:spPr>
      </p:pic>
      <p:sp>
        <p:nvSpPr>
          <p:cNvPr id="397" name="Google Shape;397;p33"/>
          <p:cNvSpPr txBox="1"/>
          <p:nvPr/>
        </p:nvSpPr>
        <p:spPr>
          <a:xfrm>
            <a:off x="711775" y="940650"/>
            <a:ext cx="7762200" cy="114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434343"/>
                </a:solidFill>
                <a:latin typeface="Comic Sans MS"/>
                <a:ea typeface="Comic Sans MS"/>
                <a:cs typeface="Comic Sans MS"/>
                <a:sym typeface="Comic Sans MS"/>
              </a:rPr>
              <a:t>We also need to </a:t>
            </a:r>
            <a:r>
              <a:rPr b="1" lang="en" sz="2400">
                <a:solidFill>
                  <a:srgbClr val="D15A12"/>
                </a:solidFill>
                <a:latin typeface="Comic Sans MS"/>
                <a:ea typeface="Comic Sans MS"/>
                <a:cs typeface="Comic Sans MS"/>
                <a:sym typeface="Comic Sans MS"/>
              </a:rPr>
              <a:t>Check</a:t>
            </a:r>
            <a:r>
              <a:rPr b="1" lang="en" sz="2400">
                <a:solidFill>
                  <a:srgbClr val="434343"/>
                </a:solidFill>
                <a:latin typeface="Comic Sans MS"/>
                <a:ea typeface="Comic Sans MS"/>
                <a:cs typeface="Comic Sans MS"/>
                <a:sym typeface="Comic Sans MS"/>
              </a:rPr>
              <a:t> whether an Operation applied on the data is </a:t>
            </a:r>
            <a:r>
              <a:rPr b="1" lang="en" sz="2400">
                <a:solidFill>
                  <a:srgbClr val="D15A12"/>
                </a:solidFill>
                <a:latin typeface="Comic Sans MS"/>
                <a:ea typeface="Comic Sans MS"/>
                <a:cs typeface="Comic Sans MS"/>
                <a:sym typeface="Comic Sans MS"/>
              </a:rPr>
              <a:t>Valid</a:t>
            </a:r>
            <a:r>
              <a:rPr b="1" lang="en" sz="2400">
                <a:solidFill>
                  <a:srgbClr val="434343"/>
                </a:solidFill>
                <a:latin typeface="Comic Sans MS"/>
                <a:ea typeface="Comic Sans MS"/>
                <a:cs typeface="Comic Sans MS"/>
                <a:sym typeface="Comic Sans MS"/>
              </a:rPr>
              <a:t> or </a:t>
            </a:r>
            <a:r>
              <a:rPr b="1" lang="en" sz="2400">
                <a:solidFill>
                  <a:srgbClr val="D15A12"/>
                </a:solidFill>
                <a:latin typeface="Comic Sans MS"/>
                <a:ea typeface="Comic Sans MS"/>
                <a:cs typeface="Comic Sans MS"/>
                <a:sym typeface="Comic Sans MS"/>
              </a:rPr>
              <a:t>Not</a:t>
            </a:r>
            <a:r>
              <a:rPr b="1" lang="en" sz="2400">
                <a:solidFill>
                  <a:srgbClr val="434343"/>
                </a:solidFill>
                <a:latin typeface="Comic Sans MS"/>
                <a:ea typeface="Comic Sans MS"/>
                <a:cs typeface="Comic Sans MS"/>
                <a:sym typeface="Comic Sans MS"/>
              </a:rPr>
              <a:t>.</a:t>
            </a:r>
            <a:endParaRPr b="1" sz="2400">
              <a:solidFill>
                <a:srgbClr val="434343"/>
              </a:solidFill>
              <a:latin typeface="Comic Sans MS"/>
              <a:ea typeface="Comic Sans MS"/>
              <a:cs typeface="Comic Sans MS"/>
              <a:sym typeface="Comic Sans MS"/>
            </a:endParaRPr>
          </a:p>
          <a:p>
            <a:pPr indent="0" lvl="0" marL="0" rtl="0" algn="l">
              <a:lnSpc>
                <a:spcPct val="100000"/>
              </a:lnSpc>
              <a:spcBef>
                <a:spcPts val="0"/>
              </a:spcBef>
              <a:spcAft>
                <a:spcPts val="0"/>
              </a:spcAft>
              <a:buNone/>
            </a:pPr>
            <a:r>
              <a:rPr b="1" lang="en" sz="2400">
                <a:solidFill>
                  <a:srgbClr val="434343"/>
                </a:solidFill>
                <a:latin typeface="Comic Sans MS"/>
                <a:ea typeface="Comic Sans MS"/>
                <a:cs typeface="Comic Sans MS"/>
                <a:sym typeface="Comic Sans MS"/>
              </a:rPr>
              <a:t>	For Example:</a:t>
            </a:r>
            <a:endParaRPr b="1" sz="2400">
              <a:solidFill>
                <a:srgbClr val="434343"/>
              </a:solidFill>
              <a:latin typeface="Comic Sans MS"/>
              <a:ea typeface="Comic Sans MS"/>
              <a:cs typeface="Comic Sans MS"/>
              <a:sym typeface="Comic Sans MS"/>
            </a:endParaRPr>
          </a:p>
          <a:p>
            <a:pPr indent="0" lvl="0" marL="0" rtl="0" algn="l">
              <a:lnSpc>
                <a:spcPct val="100000"/>
              </a:lnSpc>
              <a:spcBef>
                <a:spcPts val="0"/>
              </a:spcBef>
              <a:spcAft>
                <a:spcPts val="0"/>
              </a:spcAft>
              <a:buNone/>
            </a:pPr>
            <a:r>
              <a:t/>
            </a:r>
            <a:endParaRPr b="1" sz="2400">
              <a:solidFill>
                <a:srgbClr val="434343"/>
              </a:solidFill>
              <a:latin typeface="Comic Sans MS"/>
              <a:ea typeface="Comic Sans MS"/>
              <a:cs typeface="Comic Sans MS"/>
              <a:sym typeface="Comic Sans MS"/>
            </a:endParaRPr>
          </a:p>
          <a:p>
            <a:pPr indent="-381000" lvl="0" marL="2286000" rtl="0" algn="l">
              <a:lnSpc>
                <a:spcPct val="100000"/>
              </a:lnSpc>
              <a:spcBef>
                <a:spcPts val="0"/>
              </a:spcBef>
              <a:spcAft>
                <a:spcPts val="0"/>
              </a:spcAft>
              <a:buClr>
                <a:srgbClr val="434343"/>
              </a:buClr>
              <a:buSzPts val="2400"/>
              <a:buFont typeface="Comic Sans MS"/>
              <a:buChar char="●"/>
            </a:pPr>
            <a:r>
              <a:rPr b="1" lang="en" sz="2400">
                <a:solidFill>
                  <a:srgbClr val="434343"/>
                </a:solidFill>
                <a:latin typeface="Comic Sans MS"/>
                <a:ea typeface="Comic Sans MS"/>
                <a:cs typeface="Comic Sans MS"/>
                <a:sym typeface="Comic Sans MS"/>
              </a:rPr>
              <a:t>20 + 20.5</a:t>
            </a:r>
            <a:endParaRPr b="1" sz="2400">
              <a:solidFill>
                <a:srgbClr val="434343"/>
              </a:solidFill>
              <a:latin typeface="Comic Sans MS"/>
              <a:ea typeface="Comic Sans MS"/>
              <a:cs typeface="Comic Sans MS"/>
              <a:sym typeface="Comic Sans MS"/>
            </a:endParaRPr>
          </a:p>
        </p:txBody>
      </p:sp>
      <p:pic>
        <p:nvPicPr>
          <p:cNvPr id="398" name="Google Shape;398;p33"/>
          <p:cNvPicPr preferRelativeResize="0"/>
          <p:nvPr/>
        </p:nvPicPr>
        <p:blipFill rotWithShape="1">
          <a:blip r:embed="rId5">
            <a:alphaModFix/>
          </a:blip>
          <a:srcRect b="12789" l="12521" r="50001" t="34294"/>
          <a:stretch/>
        </p:blipFill>
        <p:spPr>
          <a:xfrm>
            <a:off x="5969362" y="3150613"/>
            <a:ext cx="989975" cy="1433075"/>
          </a:xfrm>
          <a:prstGeom prst="rect">
            <a:avLst/>
          </a:prstGeom>
          <a:noFill/>
          <a:ln>
            <a:noFill/>
          </a:ln>
        </p:spPr>
      </p:pic>
      <p:pic>
        <p:nvPicPr>
          <p:cNvPr id="399" name="Google Shape;399;p33"/>
          <p:cNvPicPr preferRelativeResize="0"/>
          <p:nvPr/>
        </p:nvPicPr>
        <p:blipFill rotWithShape="1">
          <a:blip r:embed="rId5">
            <a:alphaModFix/>
          </a:blip>
          <a:srcRect b="42903" l="47037" r="13803" t="11691"/>
          <a:stretch/>
        </p:blipFill>
        <p:spPr>
          <a:xfrm>
            <a:off x="5870950" y="1931413"/>
            <a:ext cx="1034401" cy="1229722"/>
          </a:xfrm>
          <a:prstGeom prst="rect">
            <a:avLst/>
          </a:prstGeom>
          <a:noFill/>
          <a:ln>
            <a:noFill/>
          </a:ln>
        </p:spPr>
      </p:pic>
      <p:sp>
        <p:nvSpPr>
          <p:cNvPr id="400" name="Google Shape;400;p33"/>
          <p:cNvSpPr txBox="1"/>
          <p:nvPr/>
        </p:nvSpPr>
        <p:spPr>
          <a:xfrm>
            <a:off x="711775" y="2790375"/>
            <a:ext cx="6966000" cy="1362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b="1" sz="2400">
              <a:solidFill>
                <a:srgbClr val="434343"/>
              </a:solidFill>
              <a:latin typeface="Comic Sans MS"/>
              <a:ea typeface="Comic Sans MS"/>
              <a:cs typeface="Comic Sans MS"/>
              <a:sym typeface="Comic Sans MS"/>
            </a:endParaRPr>
          </a:p>
          <a:p>
            <a:pPr indent="0" lvl="0" marL="0" rtl="0" algn="l">
              <a:lnSpc>
                <a:spcPct val="100000"/>
              </a:lnSpc>
              <a:spcBef>
                <a:spcPts val="0"/>
              </a:spcBef>
              <a:spcAft>
                <a:spcPts val="0"/>
              </a:spcAft>
              <a:buNone/>
            </a:pPr>
            <a:r>
              <a:t/>
            </a:r>
            <a:endParaRPr b="1" sz="2400">
              <a:solidFill>
                <a:srgbClr val="434343"/>
              </a:solidFill>
              <a:latin typeface="Comic Sans MS"/>
              <a:ea typeface="Comic Sans MS"/>
              <a:cs typeface="Comic Sans MS"/>
              <a:sym typeface="Comic Sans MS"/>
            </a:endParaRPr>
          </a:p>
          <a:p>
            <a:pPr indent="-381000" lvl="0" marL="2286000" rtl="0" algn="l">
              <a:lnSpc>
                <a:spcPct val="100000"/>
              </a:lnSpc>
              <a:spcBef>
                <a:spcPts val="0"/>
              </a:spcBef>
              <a:spcAft>
                <a:spcPts val="0"/>
              </a:spcAft>
              <a:buClr>
                <a:srgbClr val="434343"/>
              </a:buClr>
              <a:buSzPts val="2400"/>
              <a:buFont typeface="Comic Sans MS"/>
              <a:buChar char="●"/>
            </a:pPr>
            <a:r>
              <a:rPr b="1" lang="en" sz="2400">
                <a:solidFill>
                  <a:srgbClr val="434343"/>
                </a:solidFill>
                <a:latin typeface="Comic Sans MS"/>
                <a:ea typeface="Comic Sans MS"/>
                <a:cs typeface="Comic Sans MS"/>
                <a:sym typeface="Comic Sans MS"/>
              </a:rPr>
              <a:t>20 + Programming</a:t>
            </a:r>
            <a:endParaRPr b="1" sz="2400">
              <a:solidFill>
                <a:srgbClr val="434343"/>
              </a:solidFill>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
                                            <p:txEl>
                                              <p:pRg end="0" st="0"/>
                                            </p:txEl>
                                          </p:spTgt>
                                        </p:tgtEl>
                                        <p:attrNameLst>
                                          <p:attrName>style.visibility</p:attrName>
                                        </p:attrNameLst>
                                      </p:cBhvr>
                                      <p:to>
                                        <p:strVal val="visible"/>
                                      </p:to>
                                    </p:set>
                                    <p:animEffect filter="fade" transition="in">
                                      <p:cBhvr>
                                        <p:cTn dur="1000"/>
                                        <p:tgtEl>
                                          <p:spTgt spid="39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
                                            <p:txEl>
                                              <p:pRg end="1" st="1"/>
                                            </p:txEl>
                                          </p:spTgt>
                                        </p:tgtEl>
                                        <p:attrNameLst>
                                          <p:attrName>style.visibility</p:attrName>
                                        </p:attrNameLst>
                                      </p:cBhvr>
                                      <p:to>
                                        <p:strVal val="visible"/>
                                      </p:to>
                                    </p:set>
                                    <p:animEffect filter="fade" transition="in">
                                      <p:cBhvr>
                                        <p:cTn dur="1000"/>
                                        <p:tgtEl>
                                          <p:spTgt spid="39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
                                            <p:txEl>
                                              <p:pRg end="2" st="2"/>
                                            </p:txEl>
                                          </p:spTgt>
                                        </p:tgtEl>
                                        <p:attrNameLst>
                                          <p:attrName>style.visibility</p:attrName>
                                        </p:attrNameLst>
                                      </p:cBhvr>
                                      <p:to>
                                        <p:strVal val="visible"/>
                                      </p:to>
                                    </p:set>
                                    <p:animEffect filter="fade" transition="in">
                                      <p:cBhvr>
                                        <p:cTn dur="1000"/>
                                        <p:tgtEl>
                                          <p:spTgt spid="39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
                                            <p:txEl>
                                              <p:pRg end="3" st="3"/>
                                            </p:txEl>
                                          </p:spTgt>
                                        </p:tgtEl>
                                        <p:attrNameLst>
                                          <p:attrName>style.visibility</p:attrName>
                                        </p:attrNameLst>
                                      </p:cBhvr>
                                      <p:to>
                                        <p:strVal val="visible"/>
                                      </p:to>
                                    </p:set>
                                    <p:animEffect filter="fade" transition="in">
                                      <p:cBhvr>
                                        <p:cTn dur="1000"/>
                                        <p:tgtEl>
                                          <p:spTgt spid="39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1000"/>
                                        <p:tgtEl>
                                          <p:spTgt spid="3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1000"/>
                                        <p:tgtEl>
                                          <p:spTgt spid="4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1000"/>
                                        <p:tgtEl>
                                          <p:spTgt spid="3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4"/>
          <p:cNvSpPr txBox="1"/>
          <p:nvPr>
            <p:ph type="ctrTitle"/>
          </p:nvPr>
        </p:nvSpPr>
        <p:spPr>
          <a:xfrm>
            <a:off x="152400" y="13850"/>
            <a:ext cx="9144000" cy="790200"/>
          </a:xfrm>
          <a:prstGeom prst="rect">
            <a:avLst/>
          </a:prstGeom>
        </p:spPr>
        <p:txBody>
          <a:bodyPr anchorCtr="0" anchor="b" bIns="91425" lIns="91425" spcFirstLastPara="1" rIns="91425" wrap="square" tIns="91425">
            <a:normAutofit/>
          </a:bodyPr>
          <a:lstStyle/>
          <a:p>
            <a:pPr indent="457200" lvl="0" marL="0" rtl="0" algn="l">
              <a:spcBef>
                <a:spcPts val="0"/>
              </a:spcBef>
              <a:spcAft>
                <a:spcPts val="0"/>
              </a:spcAft>
              <a:buNone/>
            </a:pPr>
            <a:r>
              <a:rPr b="1" lang="en" sz="3600">
                <a:solidFill>
                  <a:srgbClr val="D15A12"/>
                </a:solidFill>
                <a:latin typeface="Comic Sans MS"/>
                <a:ea typeface="Comic Sans MS"/>
                <a:cs typeface="Comic Sans MS"/>
                <a:sym typeface="Comic Sans MS"/>
              </a:rPr>
              <a:t>Variable Declaration:</a:t>
            </a:r>
            <a:r>
              <a:rPr b="1" lang="en" sz="3600">
                <a:solidFill>
                  <a:srgbClr val="404040"/>
                </a:solidFill>
                <a:latin typeface="Comic Sans MS"/>
                <a:ea typeface="Comic Sans MS"/>
                <a:cs typeface="Comic Sans MS"/>
                <a:sym typeface="Comic Sans MS"/>
              </a:rPr>
              <a:t>Reserve</a:t>
            </a:r>
            <a:r>
              <a:rPr b="1" lang="en" sz="3600">
                <a:solidFill>
                  <a:srgbClr val="D15A12"/>
                </a:solidFill>
                <a:latin typeface="Comic Sans MS"/>
                <a:ea typeface="Comic Sans MS"/>
                <a:cs typeface="Comic Sans MS"/>
                <a:sym typeface="Comic Sans MS"/>
              </a:rPr>
              <a:t> </a:t>
            </a:r>
            <a:r>
              <a:rPr b="1" lang="en" sz="3600">
                <a:solidFill>
                  <a:srgbClr val="404040"/>
                </a:solidFill>
                <a:latin typeface="Comic Sans MS"/>
                <a:ea typeface="Comic Sans MS"/>
                <a:cs typeface="Comic Sans MS"/>
                <a:sym typeface="Comic Sans MS"/>
              </a:rPr>
              <a:t>Memory </a:t>
            </a:r>
            <a:endParaRPr b="1" sz="3600">
              <a:solidFill>
                <a:srgbClr val="404040"/>
              </a:solidFill>
              <a:latin typeface="Comic Sans MS"/>
              <a:ea typeface="Comic Sans MS"/>
              <a:cs typeface="Comic Sans MS"/>
              <a:sym typeface="Comic Sans MS"/>
            </a:endParaRPr>
          </a:p>
        </p:txBody>
      </p:sp>
      <p:cxnSp>
        <p:nvCxnSpPr>
          <p:cNvPr id="406" name="Google Shape;406;p34"/>
          <p:cNvCxnSpPr/>
          <p:nvPr/>
        </p:nvCxnSpPr>
        <p:spPr>
          <a:xfrm>
            <a:off x="375500" y="123950"/>
            <a:ext cx="0" cy="570000"/>
          </a:xfrm>
          <a:prstGeom prst="straightConnector1">
            <a:avLst/>
          </a:prstGeom>
          <a:noFill/>
          <a:ln cap="flat" cmpd="sng" w="38100">
            <a:solidFill>
              <a:srgbClr val="D15A12"/>
            </a:solidFill>
            <a:prstDash val="solid"/>
            <a:round/>
            <a:headEnd len="med" w="med" type="none"/>
            <a:tailEnd len="med" w="med" type="none"/>
          </a:ln>
        </p:spPr>
      </p:cxnSp>
      <p:cxnSp>
        <p:nvCxnSpPr>
          <p:cNvPr id="407" name="Google Shape;407;p34"/>
          <p:cNvCxnSpPr/>
          <p:nvPr/>
        </p:nvCxnSpPr>
        <p:spPr>
          <a:xfrm>
            <a:off x="299300" y="47750"/>
            <a:ext cx="0" cy="570000"/>
          </a:xfrm>
          <a:prstGeom prst="straightConnector1">
            <a:avLst/>
          </a:prstGeom>
          <a:noFill/>
          <a:ln cap="flat" cmpd="sng" w="38100">
            <a:solidFill>
              <a:schemeClr val="dk2"/>
            </a:solidFill>
            <a:prstDash val="solid"/>
            <a:round/>
            <a:headEnd len="med" w="med" type="none"/>
            <a:tailEnd len="med" w="med" type="none"/>
          </a:ln>
        </p:spPr>
      </p:cxnSp>
      <p:sp>
        <p:nvSpPr>
          <p:cNvPr id="408" name="Google Shape;408;p34"/>
          <p:cNvSpPr/>
          <p:nvPr/>
        </p:nvSpPr>
        <p:spPr>
          <a:xfrm>
            <a:off x="0" y="4864944"/>
            <a:ext cx="9144000" cy="288000"/>
          </a:xfrm>
          <a:prstGeom prst="rect">
            <a:avLst/>
          </a:prstGeom>
          <a:solidFill>
            <a:srgbClr val="D15A1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9" name="Google Shape;409;p34"/>
          <p:cNvSpPr txBox="1"/>
          <p:nvPr/>
        </p:nvSpPr>
        <p:spPr>
          <a:xfrm>
            <a:off x="711775" y="940650"/>
            <a:ext cx="7762200" cy="114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D15A12"/>
                </a:solidFill>
                <a:latin typeface="Comic Sans MS"/>
                <a:ea typeface="Comic Sans MS"/>
                <a:cs typeface="Comic Sans MS"/>
                <a:sym typeface="Comic Sans MS"/>
              </a:rPr>
              <a:t>Reserving</a:t>
            </a:r>
            <a:r>
              <a:rPr b="1" lang="en" sz="2400">
                <a:solidFill>
                  <a:srgbClr val="434343"/>
                </a:solidFill>
                <a:latin typeface="Comic Sans MS"/>
                <a:ea typeface="Comic Sans MS"/>
                <a:cs typeface="Comic Sans MS"/>
                <a:sym typeface="Comic Sans MS"/>
              </a:rPr>
              <a:t> the memory location through </a:t>
            </a:r>
            <a:r>
              <a:rPr b="1" lang="en" sz="2400">
                <a:solidFill>
                  <a:srgbClr val="D15A12"/>
                </a:solidFill>
                <a:latin typeface="Comic Sans MS"/>
                <a:ea typeface="Comic Sans MS"/>
                <a:cs typeface="Comic Sans MS"/>
                <a:sym typeface="Comic Sans MS"/>
              </a:rPr>
              <a:t>Variables</a:t>
            </a:r>
            <a:r>
              <a:rPr b="1" lang="en" sz="2400">
                <a:solidFill>
                  <a:srgbClr val="434343"/>
                </a:solidFill>
                <a:latin typeface="Comic Sans MS"/>
                <a:ea typeface="Comic Sans MS"/>
                <a:cs typeface="Comic Sans MS"/>
                <a:sym typeface="Comic Sans MS"/>
              </a:rPr>
              <a:t>  for certain type of data is also called </a:t>
            </a:r>
            <a:r>
              <a:rPr b="1" lang="en" sz="2400">
                <a:solidFill>
                  <a:srgbClr val="D15A12"/>
                </a:solidFill>
                <a:latin typeface="Comic Sans MS"/>
                <a:ea typeface="Comic Sans MS"/>
                <a:cs typeface="Comic Sans MS"/>
                <a:sym typeface="Comic Sans MS"/>
              </a:rPr>
              <a:t>Variable Declaration</a:t>
            </a:r>
            <a:r>
              <a:rPr b="1" lang="en" sz="2400">
                <a:solidFill>
                  <a:srgbClr val="434343"/>
                </a:solidFill>
                <a:latin typeface="Comic Sans MS"/>
                <a:ea typeface="Comic Sans MS"/>
                <a:cs typeface="Comic Sans MS"/>
                <a:sym typeface="Comic Sans MS"/>
              </a:rPr>
              <a:t>.</a:t>
            </a:r>
            <a:endParaRPr b="1" sz="2400">
              <a:solidFill>
                <a:srgbClr val="434343"/>
              </a:solidFill>
              <a:latin typeface="Comic Sans MS"/>
              <a:ea typeface="Comic Sans MS"/>
              <a:cs typeface="Comic Sans MS"/>
              <a:sym typeface="Comic Sans MS"/>
            </a:endParaRPr>
          </a:p>
        </p:txBody>
      </p:sp>
      <p:pic>
        <p:nvPicPr>
          <p:cNvPr id="410" name="Google Shape;410;p34"/>
          <p:cNvPicPr preferRelativeResize="0"/>
          <p:nvPr/>
        </p:nvPicPr>
        <p:blipFill rotWithShape="1">
          <a:blip r:embed="rId3">
            <a:alphaModFix/>
          </a:blip>
          <a:srcRect b="0" l="0" r="0" t="0"/>
          <a:stretch/>
        </p:blipFill>
        <p:spPr>
          <a:xfrm>
            <a:off x="256950" y="2359476"/>
            <a:ext cx="1177577" cy="2440574"/>
          </a:xfrm>
          <a:prstGeom prst="rect">
            <a:avLst/>
          </a:prstGeom>
          <a:noFill/>
          <a:ln>
            <a:noFill/>
          </a:ln>
        </p:spPr>
      </p:pic>
      <p:pic>
        <p:nvPicPr>
          <p:cNvPr id="411" name="Google Shape;411;p34"/>
          <p:cNvPicPr preferRelativeResize="0"/>
          <p:nvPr/>
        </p:nvPicPr>
        <p:blipFill rotWithShape="1">
          <a:blip r:embed="rId4">
            <a:alphaModFix/>
          </a:blip>
          <a:srcRect b="0" l="0" r="0" t="0"/>
          <a:stretch/>
        </p:blipFill>
        <p:spPr>
          <a:xfrm flipH="1">
            <a:off x="7733841" y="2359475"/>
            <a:ext cx="1110459" cy="2440570"/>
          </a:xfrm>
          <a:prstGeom prst="rect">
            <a:avLst/>
          </a:prstGeom>
          <a:noFill/>
          <a:ln>
            <a:noFill/>
          </a:ln>
        </p:spPr>
      </p:pic>
      <p:sp>
        <p:nvSpPr>
          <p:cNvPr id="412" name="Google Shape;412;p34"/>
          <p:cNvSpPr/>
          <p:nvPr/>
        </p:nvSpPr>
        <p:spPr>
          <a:xfrm>
            <a:off x="3196100" y="2207950"/>
            <a:ext cx="1838400" cy="2165100"/>
          </a:xfrm>
          <a:prstGeom prst="rect">
            <a:avLst/>
          </a:prstGeom>
          <a:solidFill>
            <a:srgbClr val="43434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4"/>
          <p:cNvSpPr/>
          <p:nvPr/>
        </p:nvSpPr>
        <p:spPr>
          <a:xfrm>
            <a:off x="3274275" y="2265550"/>
            <a:ext cx="539400" cy="38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4"/>
          <p:cNvSpPr/>
          <p:nvPr/>
        </p:nvSpPr>
        <p:spPr>
          <a:xfrm>
            <a:off x="3274275" y="2676550"/>
            <a:ext cx="1680900" cy="38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4"/>
          <p:cNvSpPr/>
          <p:nvPr/>
        </p:nvSpPr>
        <p:spPr>
          <a:xfrm>
            <a:off x="3274275" y="3087550"/>
            <a:ext cx="714900" cy="38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4"/>
          <p:cNvSpPr/>
          <p:nvPr/>
        </p:nvSpPr>
        <p:spPr>
          <a:xfrm>
            <a:off x="3274275" y="3498550"/>
            <a:ext cx="896400" cy="38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4"/>
          <p:cNvSpPr/>
          <p:nvPr/>
        </p:nvSpPr>
        <p:spPr>
          <a:xfrm>
            <a:off x="3274275" y="3909550"/>
            <a:ext cx="376500" cy="38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4"/>
          <p:cNvSpPr txBox="1"/>
          <p:nvPr/>
        </p:nvSpPr>
        <p:spPr>
          <a:xfrm>
            <a:off x="3552425" y="4445750"/>
            <a:ext cx="1227300" cy="35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D15A12"/>
                </a:solidFill>
                <a:latin typeface="Raleway"/>
                <a:ea typeface="Raleway"/>
                <a:cs typeface="Raleway"/>
                <a:sym typeface="Raleway"/>
              </a:rPr>
              <a:t>Memory</a:t>
            </a:r>
            <a:endParaRPr b="1" sz="1800">
              <a:solidFill>
                <a:srgbClr val="D15A12"/>
              </a:solidFill>
              <a:latin typeface="Raleway"/>
              <a:ea typeface="Raleway"/>
              <a:cs typeface="Raleway"/>
              <a:sym typeface="Raleway"/>
            </a:endParaRPr>
          </a:p>
        </p:txBody>
      </p:sp>
      <p:sp>
        <p:nvSpPr>
          <p:cNvPr id="419" name="Google Shape;419;p34"/>
          <p:cNvSpPr txBox="1"/>
          <p:nvPr/>
        </p:nvSpPr>
        <p:spPr>
          <a:xfrm>
            <a:off x="5159610" y="2269542"/>
            <a:ext cx="14010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dk1"/>
                </a:solidFill>
                <a:latin typeface="Raleway"/>
                <a:ea typeface="Raleway"/>
                <a:cs typeface="Raleway"/>
                <a:sym typeface="Raleway"/>
              </a:rPr>
              <a:t>0xE4A71</a:t>
            </a:r>
            <a:endParaRPr b="1" sz="1200">
              <a:solidFill>
                <a:schemeClr val="dk1"/>
              </a:solidFill>
              <a:latin typeface="Raleway"/>
              <a:ea typeface="Raleway"/>
              <a:cs typeface="Raleway"/>
              <a:sym typeface="Raleway"/>
            </a:endParaRPr>
          </a:p>
          <a:p>
            <a:pPr indent="0" lvl="0" marL="0" rtl="0" algn="l">
              <a:spcBef>
                <a:spcPts val="0"/>
              </a:spcBef>
              <a:spcAft>
                <a:spcPts val="0"/>
              </a:spcAft>
              <a:buNone/>
            </a:pPr>
            <a:r>
              <a:t/>
            </a:r>
            <a:endParaRPr b="1" sz="1200">
              <a:latin typeface="Raleway"/>
              <a:ea typeface="Raleway"/>
              <a:cs typeface="Raleway"/>
              <a:sym typeface="Raleway"/>
            </a:endParaRPr>
          </a:p>
        </p:txBody>
      </p:sp>
      <p:sp>
        <p:nvSpPr>
          <p:cNvPr id="420" name="Google Shape;420;p34"/>
          <p:cNvSpPr txBox="1"/>
          <p:nvPr/>
        </p:nvSpPr>
        <p:spPr>
          <a:xfrm>
            <a:off x="5159610" y="2665644"/>
            <a:ext cx="12966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dk1"/>
                </a:solidFill>
                <a:latin typeface="Raleway"/>
                <a:ea typeface="Raleway"/>
                <a:cs typeface="Raleway"/>
                <a:sym typeface="Raleway"/>
              </a:rPr>
              <a:t>0xE4A72</a:t>
            </a:r>
            <a:endParaRPr b="1" sz="1200">
              <a:solidFill>
                <a:schemeClr val="dk1"/>
              </a:solidFill>
              <a:latin typeface="Raleway"/>
              <a:ea typeface="Raleway"/>
              <a:cs typeface="Raleway"/>
              <a:sym typeface="Raleway"/>
            </a:endParaRPr>
          </a:p>
          <a:p>
            <a:pPr indent="0" lvl="0" marL="0" rtl="0" algn="l">
              <a:spcBef>
                <a:spcPts val="0"/>
              </a:spcBef>
              <a:spcAft>
                <a:spcPts val="0"/>
              </a:spcAft>
              <a:buNone/>
            </a:pPr>
            <a:r>
              <a:t/>
            </a:r>
            <a:endParaRPr b="1" sz="1200">
              <a:latin typeface="Raleway"/>
              <a:ea typeface="Raleway"/>
              <a:cs typeface="Raleway"/>
              <a:sym typeface="Raleway"/>
            </a:endParaRPr>
          </a:p>
        </p:txBody>
      </p:sp>
      <p:sp>
        <p:nvSpPr>
          <p:cNvPr id="421" name="Google Shape;421;p34"/>
          <p:cNvSpPr txBox="1"/>
          <p:nvPr/>
        </p:nvSpPr>
        <p:spPr>
          <a:xfrm>
            <a:off x="5159610" y="3066801"/>
            <a:ext cx="12966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Raleway"/>
                <a:ea typeface="Raleway"/>
                <a:cs typeface="Raleway"/>
                <a:sym typeface="Raleway"/>
              </a:rPr>
              <a:t>0xE4A73</a:t>
            </a:r>
            <a:endParaRPr b="1" sz="1200">
              <a:latin typeface="Raleway"/>
              <a:ea typeface="Raleway"/>
              <a:cs typeface="Raleway"/>
              <a:sym typeface="Raleway"/>
            </a:endParaRPr>
          </a:p>
        </p:txBody>
      </p:sp>
      <p:sp>
        <p:nvSpPr>
          <p:cNvPr id="422" name="Google Shape;422;p34"/>
          <p:cNvSpPr txBox="1"/>
          <p:nvPr/>
        </p:nvSpPr>
        <p:spPr>
          <a:xfrm>
            <a:off x="5159610" y="3503844"/>
            <a:ext cx="12966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dk1"/>
                </a:solidFill>
                <a:latin typeface="Raleway"/>
                <a:ea typeface="Raleway"/>
                <a:cs typeface="Raleway"/>
                <a:sym typeface="Raleway"/>
              </a:rPr>
              <a:t>0xE4A74</a:t>
            </a:r>
            <a:endParaRPr b="1" sz="1200">
              <a:solidFill>
                <a:schemeClr val="dk1"/>
              </a:solidFill>
              <a:latin typeface="Raleway"/>
              <a:ea typeface="Raleway"/>
              <a:cs typeface="Raleway"/>
              <a:sym typeface="Raleway"/>
            </a:endParaRPr>
          </a:p>
          <a:p>
            <a:pPr indent="0" lvl="0" marL="0" rtl="0" algn="l">
              <a:spcBef>
                <a:spcPts val="0"/>
              </a:spcBef>
              <a:spcAft>
                <a:spcPts val="0"/>
              </a:spcAft>
              <a:buNone/>
            </a:pPr>
            <a:r>
              <a:t/>
            </a:r>
            <a:endParaRPr b="1" sz="1200">
              <a:latin typeface="Raleway"/>
              <a:ea typeface="Raleway"/>
              <a:cs typeface="Raleway"/>
              <a:sym typeface="Raleway"/>
            </a:endParaRPr>
          </a:p>
        </p:txBody>
      </p:sp>
      <p:sp>
        <p:nvSpPr>
          <p:cNvPr id="423" name="Google Shape;423;p34"/>
          <p:cNvSpPr txBox="1"/>
          <p:nvPr/>
        </p:nvSpPr>
        <p:spPr>
          <a:xfrm>
            <a:off x="5159610" y="3905001"/>
            <a:ext cx="12966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Raleway"/>
                <a:ea typeface="Raleway"/>
                <a:cs typeface="Raleway"/>
                <a:sym typeface="Raleway"/>
              </a:rPr>
              <a:t>0xE4A75</a:t>
            </a:r>
            <a:endParaRPr b="1" sz="1200">
              <a:latin typeface="Raleway"/>
              <a:ea typeface="Raleway"/>
              <a:cs typeface="Raleway"/>
              <a:sym typeface="Raleway"/>
            </a:endParaRPr>
          </a:p>
        </p:txBody>
      </p:sp>
      <p:sp>
        <p:nvSpPr>
          <p:cNvPr id="424" name="Google Shape;424;p34"/>
          <p:cNvSpPr txBox="1"/>
          <p:nvPr/>
        </p:nvSpPr>
        <p:spPr>
          <a:xfrm>
            <a:off x="5159604" y="2269550"/>
            <a:ext cx="896400" cy="32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rgbClr val="D15A12"/>
                </a:solidFill>
                <a:latin typeface="Raleway"/>
                <a:ea typeface="Raleway"/>
                <a:cs typeface="Raleway"/>
                <a:sym typeface="Raleway"/>
              </a:rPr>
              <a:t>alpha</a:t>
            </a:r>
            <a:endParaRPr b="1" sz="1200">
              <a:solidFill>
                <a:srgbClr val="D15A12"/>
              </a:solidFill>
              <a:latin typeface="Raleway"/>
              <a:ea typeface="Raleway"/>
              <a:cs typeface="Raleway"/>
              <a:sym typeface="Raleway"/>
            </a:endParaRPr>
          </a:p>
          <a:p>
            <a:pPr indent="0" lvl="0" marL="0" rtl="0" algn="l">
              <a:spcBef>
                <a:spcPts val="0"/>
              </a:spcBef>
              <a:spcAft>
                <a:spcPts val="0"/>
              </a:spcAft>
              <a:buNone/>
            </a:pPr>
            <a:r>
              <a:t/>
            </a:r>
            <a:endParaRPr b="1" sz="1200">
              <a:solidFill>
                <a:srgbClr val="D15A12"/>
              </a:solidFill>
              <a:latin typeface="Raleway"/>
              <a:ea typeface="Raleway"/>
              <a:cs typeface="Raleway"/>
              <a:sym typeface="Raleway"/>
            </a:endParaRPr>
          </a:p>
        </p:txBody>
      </p:sp>
      <p:sp>
        <p:nvSpPr>
          <p:cNvPr id="425" name="Google Shape;425;p34"/>
          <p:cNvSpPr txBox="1"/>
          <p:nvPr/>
        </p:nvSpPr>
        <p:spPr>
          <a:xfrm>
            <a:off x="5159603" y="2665650"/>
            <a:ext cx="896400" cy="32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D15A12"/>
                </a:solidFill>
                <a:latin typeface="Raleway"/>
                <a:ea typeface="Raleway"/>
                <a:cs typeface="Raleway"/>
                <a:sym typeface="Raleway"/>
              </a:rPr>
              <a:t>cWord</a:t>
            </a:r>
            <a:endParaRPr b="1" sz="1200">
              <a:solidFill>
                <a:srgbClr val="D15A12"/>
              </a:solidFill>
              <a:latin typeface="Raleway"/>
              <a:ea typeface="Raleway"/>
              <a:cs typeface="Raleway"/>
              <a:sym typeface="Raleway"/>
            </a:endParaRPr>
          </a:p>
        </p:txBody>
      </p:sp>
      <p:sp>
        <p:nvSpPr>
          <p:cNvPr id="426" name="Google Shape;426;p34"/>
          <p:cNvSpPr txBox="1"/>
          <p:nvPr/>
        </p:nvSpPr>
        <p:spPr>
          <a:xfrm>
            <a:off x="5159603" y="3066800"/>
            <a:ext cx="896400" cy="32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D15A12"/>
                </a:solidFill>
                <a:latin typeface="Raleway"/>
                <a:ea typeface="Raleway"/>
                <a:cs typeface="Raleway"/>
                <a:sym typeface="Raleway"/>
              </a:rPr>
              <a:t>x</a:t>
            </a:r>
            <a:endParaRPr b="1" sz="1200">
              <a:solidFill>
                <a:srgbClr val="D15A12"/>
              </a:solidFill>
              <a:latin typeface="Raleway"/>
              <a:ea typeface="Raleway"/>
              <a:cs typeface="Raleway"/>
              <a:sym typeface="Raleway"/>
            </a:endParaRPr>
          </a:p>
        </p:txBody>
      </p:sp>
      <p:sp>
        <p:nvSpPr>
          <p:cNvPr id="427" name="Google Shape;427;p34"/>
          <p:cNvSpPr txBox="1"/>
          <p:nvPr/>
        </p:nvSpPr>
        <p:spPr>
          <a:xfrm>
            <a:off x="5159603" y="3503850"/>
            <a:ext cx="896400" cy="32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D15A12"/>
                </a:solidFill>
                <a:latin typeface="Raleway"/>
                <a:ea typeface="Raleway"/>
                <a:cs typeface="Raleway"/>
                <a:sym typeface="Raleway"/>
              </a:rPr>
              <a:t>y</a:t>
            </a:r>
            <a:endParaRPr b="1" sz="1200">
              <a:solidFill>
                <a:srgbClr val="D15A12"/>
              </a:solidFill>
              <a:latin typeface="Raleway"/>
              <a:ea typeface="Raleway"/>
              <a:cs typeface="Raleway"/>
              <a:sym typeface="Raleway"/>
            </a:endParaRPr>
          </a:p>
        </p:txBody>
      </p:sp>
      <p:sp>
        <p:nvSpPr>
          <p:cNvPr id="428" name="Google Shape;428;p34"/>
          <p:cNvSpPr txBox="1"/>
          <p:nvPr/>
        </p:nvSpPr>
        <p:spPr>
          <a:xfrm>
            <a:off x="5159603" y="3905000"/>
            <a:ext cx="896400" cy="32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D15A12"/>
                </a:solidFill>
                <a:latin typeface="Raleway"/>
                <a:ea typeface="Raleway"/>
                <a:cs typeface="Raleway"/>
                <a:sym typeface="Raleway"/>
              </a:rPr>
              <a:t>IsTrue</a:t>
            </a:r>
            <a:endParaRPr b="1" sz="1200">
              <a:solidFill>
                <a:srgbClr val="D15A12"/>
              </a:solidFill>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xEl>
                                              <p:pRg end="0" st="0"/>
                                            </p:txEl>
                                          </p:spTgt>
                                        </p:tgtEl>
                                        <p:attrNameLst>
                                          <p:attrName>style.visibility</p:attrName>
                                        </p:attrNameLst>
                                      </p:cBhvr>
                                      <p:to>
                                        <p:strVal val="visible"/>
                                      </p:to>
                                    </p:set>
                                    <p:animEffect filter="fade" transition="in">
                                      <p:cBhvr>
                                        <p:cTn dur="1000"/>
                                        <p:tgtEl>
                                          <p:spTgt spid="4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1000"/>
                                        <p:tgtEl>
                                          <p:spTgt spid="412"/>
                                        </p:tgtEl>
                                      </p:cBhvr>
                                    </p:animEffect>
                                  </p:childTnLst>
                                </p:cTn>
                              </p:par>
                              <p:par>
                                <p:cTn fill="hold" nodeType="with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1000"/>
                                        <p:tgtEl>
                                          <p:spTgt spid="413"/>
                                        </p:tgtEl>
                                      </p:cBhvr>
                                    </p:animEffect>
                                  </p:childTnLst>
                                </p:cTn>
                              </p:par>
                              <p:par>
                                <p:cTn fill="hold" nodeType="with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1000"/>
                                        <p:tgtEl>
                                          <p:spTgt spid="414"/>
                                        </p:tgtEl>
                                      </p:cBhvr>
                                    </p:animEffect>
                                  </p:childTnLst>
                                </p:cTn>
                              </p:par>
                              <p:par>
                                <p:cTn fill="hold" nodeType="with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1000"/>
                                        <p:tgtEl>
                                          <p:spTgt spid="415"/>
                                        </p:tgtEl>
                                      </p:cBhvr>
                                    </p:animEffect>
                                  </p:childTnLst>
                                </p:cTn>
                              </p:par>
                              <p:par>
                                <p:cTn fill="hold" nodeType="with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1000"/>
                                        <p:tgtEl>
                                          <p:spTgt spid="416"/>
                                        </p:tgtEl>
                                      </p:cBhvr>
                                    </p:animEffect>
                                  </p:childTnLst>
                                </p:cTn>
                              </p:par>
                              <p:par>
                                <p:cTn fill="hold" nodeType="with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1000"/>
                                        <p:tgtEl>
                                          <p:spTgt spid="417"/>
                                        </p:tgtEl>
                                      </p:cBhvr>
                                    </p:animEffect>
                                  </p:childTnLst>
                                </p:cTn>
                              </p:par>
                              <p:par>
                                <p:cTn fill="hold" nodeType="with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1000"/>
                                        <p:tgtEl>
                                          <p:spTgt spid="418"/>
                                        </p:tgtEl>
                                      </p:cBhvr>
                                    </p:animEffect>
                                  </p:childTnLst>
                                </p:cTn>
                              </p:par>
                              <p:par>
                                <p:cTn fill="hold" nodeType="with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1000"/>
                                        <p:tgtEl>
                                          <p:spTgt spid="419"/>
                                        </p:tgtEl>
                                      </p:cBhvr>
                                    </p:animEffect>
                                  </p:childTnLst>
                                </p:cTn>
                              </p:par>
                              <p:par>
                                <p:cTn fill="hold" nodeType="with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1000"/>
                                        <p:tgtEl>
                                          <p:spTgt spid="420"/>
                                        </p:tgtEl>
                                      </p:cBhvr>
                                    </p:animEffect>
                                  </p:childTnLst>
                                </p:cTn>
                              </p:par>
                              <p:par>
                                <p:cTn fill="hold" nodeType="with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1000"/>
                                        <p:tgtEl>
                                          <p:spTgt spid="421"/>
                                        </p:tgtEl>
                                      </p:cBhvr>
                                    </p:animEffect>
                                  </p:childTnLst>
                                </p:cTn>
                              </p:par>
                              <p:par>
                                <p:cTn fill="hold" nodeType="with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1000"/>
                                        <p:tgtEl>
                                          <p:spTgt spid="422"/>
                                        </p:tgtEl>
                                      </p:cBhvr>
                                    </p:animEffect>
                                  </p:childTnLst>
                                </p:cTn>
                              </p:par>
                              <p:par>
                                <p:cTn fill="hold" nodeType="with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1000"/>
                                        <p:tgtEl>
                                          <p:spTgt spid="4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100"/>
                                        <p:tgtEl>
                                          <p:spTgt spid="419"/>
                                        </p:tgtEl>
                                      </p:cBhvr>
                                    </p:animEffect>
                                    <p:set>
                                      <p:cBhvr>
                                        <p:cTn dur="1" fill="hold">
                                          <p:stCondLst>
                                            <p:cond delay="1100"/>
                                          </p:stCondLst>
                                        </p:cTn>
                                        <p:tgtEl>
                                          <p:spTgt spid="41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420"/>
                                        </p:tgtEl>
                                      </p:cBhvr>
                                    </p:animEffect>
                                    <p:set>
                                      <p:cBhvr>
                                        <p:cTn dur="1" fill="hold">
                                          <p:stCondLst>
                                            <p:cond delay="1000"/>
                                          </p:stCondLst>
                                        </p:cTn>
                                        <p:tgtEl>
                                          <p:spTgt spid="42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421"/>
                                        </p:tgtEl>
                                      </p:cBhvr>
                                    </p:animEffect>
                                    <p:set>
                                      <p:cBhvr>
                                        <p:cTn dur="1" fill="hold">
                                          <p:stCondLst>
                                            <p:cond delay="1000"/>
                                          </p:stCondLst>
                                        </p:cTn>
                                        <p:tgtEl>
                                          <p:spTgt spid="42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200"/>
                                        <p:tgtEl>
                                          <p:spTgt spid="422"/>
                                        </p:tgtEl>
                                      </p:cBhvr>
                                    </p:animEffect>
                                    <p:set>
                                      <p:cBhvr>
                                        <p:cTn dur="1" fill="hold">
                                          <p:stCondLst>
                                            <p:cond delay="1200"/>
                                          </p:stCondLst>
                                        </p:cTn>
                                        <p:tgtEl>
                                          <p:spTgt spid="42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423"/>
                                        </p:tgtEl>
                                      </p:cBhvr>
                                    </p:animEffect>
                                    <p:set>
                                      <p:cBhvr>
                                        <p:cTn dur="1" fill="hold">
                                          <p:stCondLst>
                                            <p:cond delay="1000"/>
                                          </p:stCondLst>
                                        </p:cTn>
                                        <p:tgtEl>
                                          <p:spTgt spid="423"/>
                                        </p:tgtEl>
                                        <p:attrNameLst>
                                          <p:attrName>style.visibility</p:attrName>
                                        </p:attrNameLst>
                                      </p:cBhvr>
                                      <p:to>
                                        <p:strVal val="hidden"/>
                                      </p:to>
                                    </p:set>
                                  </p:childTnLst>
                                </p:cTn>
                              </p:par>
                              <p:par>
                                <p:cTn fill="hold" nodeType="withEffect" presetClass="entr" presetID="23" presetSubtype="16">
                                  <p:stCondLst>
                                    <p:cond delay="0"/>
                                  </p:stCondLst>
                                  <p:childTnLst>
                                    <p:set>
                                      <p:cBhvr>
                                        <p:cTn dur="1" fill="hold">
                                          <p:stCondLst>
                                            <p:cond delay="0"/>
                                          </p:stCondLst>
                                        </p:cTn>
                                        <p:tgtEl>
                                          <p:spTgt spid="424"/>
                                        </p:tgtEl>
                                        <p:attrNameLst>
                                          <p:attrName>style.visibility</p:attrName>
                                        </p:attrNameLst>
                                      </p:cBhvr>
                                      <p:to>
                                        <p:strVal val="visible"/>
                                      </p:to>
                                    </p:set>
                                    <p:anim calcmode="lin" valueType="num">
                                      <p:cBhvr additive="base">
                                        <p:cTn dur="1000"/>
                                        <p:tgtEl>
                                          <p:spTgt spid="424"/>
                                        </p:tgtEl>
                                        <p:attrNameLst>
                                          <p:attrName>ppt_w</p:attrName>
                                        </p:attrNameLst>
                                      </p:cBhvr>
                                      <p:tavLst>
                                        <p:tav fmla="" tm="0">
                                          <p:val>
                                            <p:strVal val="0"/>
                                          </p:val>
                                        </p:tav>
                                        <p:tav fmla="" tm="100000">
                                          <p:val>
                                            <p:strVal val="#ppt_w"/>
                                          </p:val>
                                        </p:tav>
                                      </p:tavLst>
                                    </p:anim>
                                    <p:anim calcmode="lin" valueType="num">
                                      <p:cBhvr additive="base">
                                        <p:cTn dur="1000"/>
                                        <p:tgtEl>
                                          <p:spTgt spid="42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425"/>
                                        </p:tgtEl>
                                        <p:attrNameLst>
                                          <p:attrName>style.visibility</p:attrName>
                                        </p:attrNameLst>
                                      </p:cBhvr>
                                      <p:to>
                                        <p:strVal val="visible"/>
                                      </p:to>
                                    </p:set>
                                    <p:anim calcmode="lin" valueType="num">
                                      <p:cBhvr additive="base">
                                        <p:cTn dur="1000"/>
                                        <p:tgtEl>
                                          <p:spTgt spid="425"/>
                                        </p:tgtEl>
                                        <p:attrNameLst>
                                          <p:attrName>ppt_w</p:attrName>
                                        </p:attrNameLst>
                                      </p:cBhvr>
                                      <p:tavLst>
                                        <p:tav fmla="" tm="0">
                                          <p:val>
                                            <p:strVal val="0"/>
                                          </p:val>
                                        </p:tav>
                                        <p:tav fmla="" tm="100000">
                                          <p:val>
                                            <p:strVal val="#ppt_w"/>
                                          </p:val>
                                        </p:tav>
                                      </p:tavLst>
                                    </p:anim>
                                    <p:anim calcmode="lin" valueType="num">
                                      <p:cBhvr additive="base">
                                        <p:cTn dur="1000"/>
                                        <p:tgtEl>
                                          <p:spTgt spid="42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426"/>
                                        </p:tgtEl>
                                        <p:attrNameLst>
                                          <p:attrName>style.visibility</p:attrName>
                                        </p:attrNameLst>
                                      </p:cBhvr>
                                      <p:to>
                                        <p:strVal val="visible"/>
                                      </p:to>
                                    </p:set>
                                    <p:anim calcmode="lin" valueType="num">
                                      <p:cBhvr additive="base">
                                        <p:cTn dur="1000"/>
                                        <p:tgtEl>
                                          <p:spTgt spid="426"/>
                                        </p:tgtEl>
                                        <p:attrNameLst>
                                          <p:attrName>ppt_w</p:attrName>
                                        </p:attrNameLst>
                                      </p:cBhvr>
                                      <p:tavLst>
                                        <p:tav fmla="" tm="0">
                                          <p:val>
                                            <p:strVal val="0"/>
                                          </p:val>
                                        </p:tav>
                                        <p:tav fmla="" tm="100000">
                                          <p:val>
                                            <p:strVal val="#ppt_w"/>
                                          </p:val>
                                        </p:tav>
                                      </p:tavLst>
                                    </p:anim>
                                    <p:anim calcmode="lin" valueType="num">
                                      <p:cBhvr additive="base">
                                        <p:cTn dur="1000"/>
                                        <p:tgtEl>
                                          <p:spTgt spid="42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427"/>
                                        </p:tgtEl>
                                        <p:attrNameLst>
                                          <p:attrName>style.visibility</p:attrName>
                                        </p:attrNameLst>
                                      </p:cBhvr>
                                      <p:to>
                                        <p:strVal val="visible"/>
                                      </p:to>
                                    </p:set>
                                    <p:anim calcmode="lin" valueType="num">
                                      <p:cBhvr additive="base">
                                        <p:cTn dur="1000"/>
                                        <p:tgtEl>
                                          <p:spTgt spid="427"/>
                                        </p:tgtEl>
                                        <p:attrNameLst>
                                          <p:attrName>ppt_w</p:attrName>
                                        </p:attrNameLst>
                                      </p:cBhvr>
                                      <p:tavLst>
                                        <p:tav fmla="" tm="0">
                                          <p:val>
                                            <p:strVal val="0"/>
                                          </p:val>
                                        </p:tav>
                                        <p:tav fmla="" tm="100000">
                                          <p:val>
                                            <p:strVal val="#ppt_w"/>
                                          </p:val>
                                        </p:tav>
                                      </p:tavLst>
                                    </p:anim>
                                    <p:anim calcmode="lin" valueType="num">
                                      <p:cBhvr additive="base">
                                        <p:cTn dur="1000"/>
                                        <p:tgtEl>
                                          <p:spTgt spid="42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428"/>
                                        </p:tgtEl>
                                        <p:attrNameLst>
                                          <p:attrName>style.visibility</p:attrName>
                                        </p:attrNameLst>
                                      </p:cBhvr>
                                      <p:to>
                                        <p:strVal val="visible"/>
                                      </p:to>
                                    </p:set>
                                    <p:anim calcmode="lin" valueType="num">
                                      <p:cBhvr additive="base">
                                        <p:cTn dur="1000"/>
                                        <p:tgtEl>
                                          <p:spTgt spid="428"/>
                                        </p:tgtEl>
                                        <p:attrNameLst>
                                          <p:attrName>ppt_w</p:attrName>
                                        </p:attrNameLst>
                                      </p:cBhvr>
                                      <p:tavLst>
                                        <p:tav fmla="" tm="0">
                                          <p:val>
                                            <p:strVal val="0"/>
                                          </p:val>
                                        </p:tav>
                                        <p:tav fmla="" tm="100000">
                                          <p:val>
                                            <p:strVal val="#ppt_w"/>
                                          </p:val>
                                        </p:tav>
                                      </p:tavLst>
                                    </p:anim>
                                    <p:anim calcmode="lin" valueType="num">
                                      <p:cBhvr additive="base">
                                        <p:cTn dur="1000"/>
                                        <p:tgtEl>
                                          <p:spTgt spid="42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35"/>
          <p:cNvSpPr txBox="1"/>
          <p:nvPr>
            <p:ph type="ctrTitle"/>
          </p:nvPr>
        </p:nvSpPr>
        <p:spPr>
          <a:xfrm>
            <a:off x="152400" y="13850"/>
            <a:ext cx="9144000" cy="790200"/>
          </a:xfrm>
          <a:prstGeom prst="rect">
            <a:avLst/>
          </a:prstGeom>
        </p:spPr>
        <p:txBody>
          <a:bodyPr anchorCtr="0" anchor="b" bIns="91425" lIns="91425" spcFirstLastPara="1" rIns="91425" wrap="square" tIns="91425">
            <a:normAutofit/>
          </a:bodyPr>
          <a:lstStyle/>
          <a:p>
            <a:pPr indent="457200" lvl="0" marL="0" rtl="0" algn="l">
              <a:spcBef>
                <a:spcPts val="0"/>
              </a:spcBef>
              <a:spcAft>
                <a:spcPts val="0"/>
              </a:spcAft>
              <a:buNone/>
            </a:pPr>
            <a:r>
              <a:rPr b="1" lang="en" sz="3600">
                <a:solidFill>
                  <a:srgbClr val="D15A12"/>
                </a:solidFill>
                <a:latin typeface="Comic Sans MS"/>
                <a:ea typeface="Comic Sans MS"/>
                <a:cs typeface="Comic Sans MS"/>
                <a:sym typeface="Comic Sans MS"/>
              </a:rPr>
              <a:t>Variable Declaration:</a:t>
            </a:r>
            <a:r>
              <a:rPr b="1" lang="en" sz="3600">
                <a:solidFill>
                  <a:srgbClr val="404040"/>
                </a:solidFill>
                <a:latin typeface="Comic Sans MS"/>
                <a:ea typeface="Comic Sans MS"/>
                <a:cs typeface="Comic Sans MS"/>
                <a:sym typeface="Comic Sans MS"/>
              </a:rPr>
              <a:t>Reserve</a:t>
            </a:r>
            <a:r>
              <a:rPr b="1" lang="en" sz="3600">
                <a:solidFill>
                  <a:srgbClr val="D15A12"/>
                </a:solidFill>
                <a:latin typeface="Comic Sans MS"/>
                <a:ea typeface="Comic Sans MS"/>
                <a:cs typeface="Comic Sans MS"/>
                <a:sym typeface="Comic Sans MS"/>
              </a:rPr>
              <a:t> </a:t>
            </a:r>
            <a:r>
              <a:rPr b="1" lang="en" sz="3600">
                <a:solidFill>
                  <a:srgbClr val="404040"/>
                </a:solidFill>
                <a:latin typeface="Comic Sans MS"/>
                <a:ea typeface="Comic Sans MS"/>
                <a:cs typeface="Comic Sans MS"/>
                <a:sym typeface="Comic Sans MS"/>
              </a:rPr>
              <a:t>Memory </a:t>
            </a:r>
            <a:endParaRPr b="1" sz="3600">
              <a:solidFill>
                <a:srgbClr val="404040"/>
              </a:solidFill>
              <a:latin typeface="Comic Sans MS"/>
              <a:ea typeface="Comic Sans MS"/>
              <a:cs typeface="Comic Sans MS"/>
              <a:sym typeface="Comic Sans MS"/>
            </a:endParaRPr>
          </a:p>
        </p:txBody>
      </p:sp>
      <p:cxnSp>
        <p:nvCxnSpPr>
          <p:cNvPr id="434" name="Google Shape;434;p35"/>
          <p:cNvCxnSpPr/>
          <p:nvPr/>
        </p:nvCxnSpPr>
        <p:spPr>
          <a:xfrm>
            <a:off x="375500" y="123950"/>
            <a:ext cx="0" cy="570000"/>
          </a:xfrm>
          <a:prstGeom prst="straightConnector1">
            <a:avLst/>
          </a:prstGeom>
          <a:noFill/>
          <a:ln cap="flat" cmpd="sng" w="38100">
            <a:solidFill>
              <a:srgbClr val="D15A12"/>
            </a:solidFill>
            <a:prstDash val="solid"/>
            <a:round/>
            <a:headEnd len="med" w="med" type="none"/>
            <a:tailEnd len="med" w="med" type="none"/>
          </a:ln>
        </p:spPr>
      </p:cxnSp>
      <p:cxnSp>
        <p:nvCxnSpPr>
          <p:cNvPr id="435" name="Google Shape;435;p35"/>
          <p:cNvCxnSpPr/>
          <p:nvPr/>
        </p:nvCxnSpPr>
        <p:spPr>
          <a:xfrm>
            <a:off x="299300" y="47750"/>
            <a:ext cx="0" cy="570000"/>
          </a:xfrm>
          <a:prstGeom prst="straightConnector1">
            <a:avLst/>
          </a:prstGeom>
          <a:noFill/>
          <a:ln cap="flat" cmpd="sng" w="38100">
            <a:solidFill>
              <a:schemeClr val="dk2"/>
            </a:solidFill>
            <a:prstDash val="solid"/>
            <a:round/>
            <a:headEnd len="med" w="med" type="none"/>
            <a:tailEnd len="med" w="med" type="none"/>
          </a:ln>
        </p:spPr>
      </p:cxnSp>
      <p:sp>
        <p:nvSpPr>
          <p:cNvPr id="436" name="Google Shape;436;p35"/>
          <p:cNvSpPr/>
          <p:nvPr/>
        </p:nvSpPr>
        <p:spPr>
          <a:xfrm>
            <a:off x="0" y="4864944"/>
            <a:ext cx="9144000" cy="288000"/>
          </a:xfrm>
          <a:prstGeom prst="rect">
            <a:avLst/>
          </a:prstGeom>
          <a:solidFill>
            <a:srgbClr val="D15A1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37" name="Google Shape;437;p35"/>
          <p:cNvSpPr txBox="1"/>
          <p:nvPr/>
        </p:nvSpPr>
        <p:spPr>
          <a:xfrm>
            <a:off x="711775" y="940650"/>
            <a:ext cx="7762200" cy="966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434343"/>
                </a:solidFill>
                <a:latin typeface="Comic Sans MS"/>
                <a:ea typeface="Comic Sans MS"/>
                <a:cs typeface="Comic Sans MS"/>
                <a:sym typeface="Comic Sans MS"/>
              </a:rPr>
              <a:t>In many High Level Languages like </a:t>
            </a:r>
            <a:r>
              <a:rPr b="1" lang="en" sz="2400">
                <a:solidFill>
                  <a:srgbClr val="D15A12"/>
                </a:solidFill>
                <a:latin typeface="Comic Sans MS"/>
                <a:ea typeface="Comic Sans MS"/>
                <a:cs typeface="Comic Sans MS"/>
                <a:sym typeface="Comic Sans MS"/>
              </a:rPr>
              <a:t>C++</a:t>
            </a:r>
            <a:r>
              <a:rPr b="1" lang="en" sz="2400">
                <a:solidFill>
                  <a:srgbClr val="434343"/>
                </a:solidFill>
                <a:latin typeface="Comic Sans MS"/>
                <a:ea typeface="Comic Sans MS"/>
                <a:cs typeface="Comic Sans MS"/>
                <a:sym typeface="Comic Sans MS"/>
              </a:rPr>
              <a:t>, </a:t>
            </a:r>
            <a:r>
              <a:rPr b="1" lang="en" sz="2400">
                <a:solidFill>
                  <a:srgbClr val="D15A12"/>
                </a:solidFill>
                <a:latin typeface="Comic Sans MS"/>
                <a:ea typeface="Comic Sans MS"/>
                <a:cs typeface="Comic Sans MS"/>
                <a:sym typeface="Comic Sans MS"/>
              </a:rPr>
              <a:t>Java</a:t>
            </a:r>
            <a:r>
              <a:rPr b="1" lang="en" sz="2400">
                <a:solidFill>
                  <a:srgbClr val="434343"/>
                </a:solidFill>
                <a:latin typeface="Comic Sans MS"/>
                <a:ea typeface="Comic Sans MS"/>
                <a:cs typeface="Comic Sans MS"/>
                <a:sym typeface="Comic Sans MS"/>
              </a:rPr>
              <a:t> and </a:t>
            </a:r>
            <a:r>
              <a:rPr b="1" lang="en" sz="2400">
                <a:solidFill>
                  <a:srgbClr val="D15A12"/>
                </a:solidFill>
                <a:latin typeface="Comic Sans MS"/>
                <a:ea typeface="Comic Sans MS"/>
                <a:cs typeface="Comic Sans MS"/>
                <a:sym typeface="Comic Sans MS"/>
              </a:rPr>
              <a:t>C#</a:t>
            </a:r>
            <a:r>
              <a:rPr b="1" lang="en" sz="2400">
                <a:solidFill>
                  <a:srgbClr val="434343"/>
                </a:solidFill>
                <a:latin typeface="Comic Sans MS"/>
                <a:ea typeface="Comic Sans MS"/>
                <a:cs typeface="Comic Sans MS"/>
                <a:sym typeface="Comic Sans MS"/>
              </a:rPr>
              <a:t> the variable declaration is done as</a:t>
            </a:r>
            <a:endParaRPr sz="2100">
              <a:latin typeface="Calibri"/>
              <a:ea typeface="Calibri"/>
              <a:cs typeface="Calibri"/>
              <a:sym typeface="Calibri"/>
            </a:endParaRPr>
          </a:p>
        </p:txBody>
      </p:sp>
      <p:sp>
        <p:nvSpPr>
          <p:cNvPr id="438" name="Google Shape;438;p35"/>
          <p:cNvSpPr txBox="1"/>
          <p:nvPr/>
        </p:nvSpPr>
        <p:spPr>
          <a:xfrm>
            <a:off x="2157750" y="2229975"/>
            <a:ext cx="5356800" cy="1179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 sz="2400">
                <a:solidFill>
                  <a:srgbClr val="D15A12"/>
                </a:solidFill>
                <a:latin typeface="Comic Sans MS"/>
                <a:ea typeface="Comic Sans MS"/>
                <a:cs typeface="Comic Sans MS"/>
                <a:sym typeface="Comic Sans MS"/>
              </a:rPr>
              <a:t>Datatype</a:t>
            </a:r>
            <a:r>
              <a:rPr b="1" lang="en" sz="2400">
                <a:solidFill>
                  <a:schemeClr val="dk1"/>
                </a:solidFill>
                <a:latin typeface="Comic Sans MS"/>
                <a:ea typeface="Comic Sans MS"/>
                <a:cs typeface="Comic Sans MS"/>
                <a:sym typeface="Comic Sans MS"/>
              </a:rPr>
              <a:t> </a:t>
            </a:r>
            <a:r>
              <a:rPr b="1" lang="en" sz="2400">
                <a:solidFill>
                  <a:srgbClr val="434343"/>
                </a:solidFill>
                <a:latin typeface="Comic Sans MS"/>
                <a:ea typeface="Comic Sans MS"/>
                <a:cs typeface="Comic Sans MS"/>
                <a:sym typeface="Comic Sans MS"/>
              </a:rPr>
              <a:t>nameOfTheVariable;</a:t>
            </a:r>
            <a:endParaRPr b="1" sz="2400">
              <a:solidFill>
                <a:srgbClr val="434343"/>
              </a:solidFill>
              <a:latin typeface="Comic Sans MS"/>
              <a:ea typeface="Comic Sans MS"/>
              <a:cs typeface="Comic Sans MS"/>
              <a:sym typeface="Comic Sans MS"/>
            </a:endParaRPr>
          </a:p>
          <a:p>
            <a:pPr indent="0" lvl="0" marL="0" rtl="0" algn="l">
              <a:lnSpc>
                <a:spcPct val="150000"/>
              </a:lnSpc>
              <a:spcBef>
                <a:spcPts val="0"/>
              </a:spcBef>
              <a:spcAft>
                <a:spcPts val="0"/>
              </a:spcAft>
              <a:buClr>
                <a:schemeClr val="dk1"/>
              </a:buClr>
              <a:buSzPts val="1100"/>
              <a:buFont typeface="Arial"/>
              <a:buNone/>
            </a:pPr>
            <a:r>
              <a:rPr b="1" lang="en" sz="2400">
                <a:solidFill>
                  <a:srgbClr val="D15A12"/>
                </a:solidFill>
                <a:latin typeface="Comic Sans MS"/>
                <a:ea typeface="Comic Sans MS"/>
                <a:cs typeface="Comic Sans MS"/>
                <a:sym typeface="Comic Sans MS"/>
              </a:rPr>
              <a:t>int</a:t>
            </a:r>
            <a:r>
              <a:rPr b="1" lang="en" sz="2400">
                <a:solidFill>
                  <a:schemeClr val="dk1"/>
                </a:solidFill>
                <a:latin typeface="Comic Sans MS"/>
                <a:ea typeface="Comic Sans MS"/>
                <a:cs typeface="Comic Sans MS"/>
                <a:sym typeface="Comic Sans MS"/>
              </a:rPr>
              <a:t> </a:t>
            </a:r>
            <a:r>
              <a:rPr b="1" lang="en" sz="2400">
                <a:solidFill>
                  <a:srgbClr val="434343"/>
                </a:solidFill>
                <a:latin typeface="Comic Sans MS"/>
                <a:ea typeface="Comic Sans MS"/>
                <a:cs typeface="Comic Sans MS"/>
                <a:sym typeface="Comic Sans MS"/>
              </a:rPr>
              <a:t>a;</a:t>
            </a:r>
            <a:endParaRPr b="1" sz="2400">
              <a:solidFill>
                <a:srgbClr val="434343"/>
              </a:solidFill>
              <a:latin typeface="Comic Sans MS"/>
              <a:ea typeface="Comic Sans MS"/>
              <a:cs typeface="Comic Sans MS"/>
              <a:sym typeface="Comic Sans MS"/>
            </a:endParaRPr>
          </a:p>
        </p:txBody>
      </p:sp>
      <p:pic>
        <p:nvPicPr>
          <p:cNvPr id="439" name="Google Shape;439;p35"/>
          <p:cNvPicPr preferRelativeResize="0"/>
          <p:nvPr/>
        </p:nvPicPr>
        <p:blipFill rotWithShape="1">
          <a:blip r:embed="rId3">
            <a:alphaModFix/>
          </a:blip>
          <a:srcRect b="0" l="0" r="0" t="0"/>
          <a:stretch/>
        </p:blipFill>
        <p:spPr>
          <a:xfrm>
            <a:off x="256950" y="2359476"/>
            <a:ext cx="1177577" cy="2440574"/>
          </a:xfrm>
          <a:prstGeom prst="rect">
            <a:avLst/>
          </a:prstGeom>
          <a:noFill/>
          <a:ln>
            <a:noFill/>
          </a:ln>
        </p:spPr>
      </p:pic>
      <p:pic>
        <p:nvPicPr>
          <p:cNvPr id="440" name="Google Shape;440;p35"/>
          <p:cNvPicPr preferRelativeResize="0"/>
          <p:nvPr/>
        </p:nvPicPr>
        <p:blipFill rotWithShape="1">
          <a:blip r:embed="rId4">
            <a:alphaModFix/>
          </a:blip>
          <a:srcRect b="0" l="0" r="0" t="0"/>
          <a:stretch/>
        </p:blipFill>
        <p:spPr>
          <a:xfrm flipH="1">
            <a:off x="7733841" y="2359475"/>
            <a:ext cx="1110459" cy="2440570"/>
          </a:xfrm>
          <a:prstGeom prst="rect">
            <a:avLst/>
          </a:prstGeom>
          <a:noFill/>
          <a:ln>
            <a:noFill/>
          </a:ln>
        </p:spPr>
      </p:pic>
      <p:sp>
        <p:nvSpPr>
          <p:cNvPr id="441" name="Google Shape;441;p35"/>
          <p:cNvSpPr/>
          <p:nvPr/>
        </p:nvSpPr>
        <p:spPr>
          <a:xfrm>
            <a:off x="5916025" y="3206954"/>
            <a:ext cx="860400" cy="1426500"/>
          </a:xfrm>
          <a:prstGeom prst="rect">
            <a:avLst/>
          </a:prstGeom>
          <a:solidFill>
            <a:srgbClr val="43434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5"/>
          <p:cNvSpPr/>
          <p:nvPr/>
        </p:nvSpPr>
        <p:spPr>
          <a:xfrm>
            <a:off x="5960719" y="3246958"/>
            <a:ext cx="770700" cy="303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5"/>
          <p:cNvSpPr/>
          <p:nvPr/>
        </p:nvSpPr>
        <p:spPr>
          <a:xfrm>
            <a:off x="5960719" y="3588076"/>
            <a:ext cx="770700" cy="303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5"/>
          <p:cNvSpPr/>
          <p:nvPr/>
        </p:nvSpPr>
        <p:spPr>
          <a:xfrm>
            <a:off x="5960719" y="3929194"/>
            <a:ext cx="770700" cy="303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5"/>
          <p:cNvSpPr txBox="1"/>
          <p:nvPr/>
        </p:nvSpPr>
        <p:spPr>
          <a:xfrm>
            <a:off x="6771375" y="3206950"/>
            <a:ext cx="962400" cy="28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latin typeface="Raleway"/>
                <a:ea typeface="Raleway"/>
                <a:cs typeface="Raleway"/>
                <a:sym typeface="Raleway"/>
              </a:rPr>
              <a:t>a</a:t>
            </a:r>
            <a:endParaRPr b="1" sz="1200">
              <a:solidFill>
                <a:schemeClr val="dk1"/>
              </a:solidFill>
              <a:latin typeface="Raleway"/>
              <a:ea typeface="Raleway"/>
              <a:cs typeface="Raleway"/>
              <a:sym typeface="Raleway"/>
            </a:endParaRPr>
          </a:p>
          <a:p>
            <a:pPr indent="0" lvl="0" marL="0" rtl="0" algn="ctr">
              <a:spcBef>
                <a:spcPts val="0"/>
              </a:spcBef>
              <a:spcAft>
                <a:spcPts val="0"/>
              </a:spcAft>
              <a:buNone/>
            </a:pPr>
            <a:r>
              <a:t/>
            </a:r>
            <a:endParaRPr b="1" sz="1200">
              <a:latin typeface="Raleway"/>
              <a:ea typeface="Raleway"/>
              <a:cs typeface="Raleway"/>
              <a:sym typeface="Raleway"/>
            </a:endParaRPr>
          </a:p>
        </p:txBody>
      </p:sp>
      <p:sp>
        <p:nvSpPr>
          <p:cNvPr id="446" name="Google Shape;446;p35"/>
          <p:cNvSpPr txBox="1"/>
          <p:nvPr/>
        </p:nvSpPr>
        <p:spPr>
          <a:xfrm>
            <a:off x="6771375" y="3545900"/>
            <a:ext cx="962400" cy="28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latin typeface="Raleway"/>
                <a:ea typeface="Raleway"/>
                <a:cs typeface="Raleway"/>
                <a:sym typeface="Raleway"/>
              </a:rPr>
              <a:t>letter</a:t>
            </a:r>
            <a:endParaRPr b="1" sz="1200">
              <a:solidFill>
                <a:schemeClr val="dk1"/>
              </a:solidFill>
              <a:latin typeface="Raleway"/>
              <a:ea typeface="Raleway"/>
              <a:cs typeface="Raleway"/>
              <a:sym typeface="Raleway"/>
            </a:endParaRPr>
          </a:p>
          <a:p>
            <a:pPr indent="0" lvl="0" marL="0" rtl="0" algn="ctr">
              <a:spcBef>
                <a:spcPts val="0"/>
              </a:spcBef>
              <a:spcAft>
                <a:spcPts val="0"/>
              </a:spcAft>
              <a:buNone/>
            </a:pPr>
            <a:r>
              <a:t/>
            </a:r>
            <a:endParaRPr b="1" sz="1200">
              <a:latin typeface="Raleway"/>
              <a:ea typeface="Raleway"/>
              <a:cs typeface="Raleway"/>
              <a:sym typeface="Raleway"/>
            </a:endParaRPr>
          </a:p>
        </p:txBody>
      </p:sp>
      <p:sp>
        <p:nvSpPr>
          <p:cNvPr id="447" name="Google Shape;447;p35"/>
          <p:cNvSpPr txBox="1"/>
          <p:nvPr/>
        </p:nvSpPr>
        <p:spPr>
          <a:xfrm>
            <a:off x="6771375" y="3889175"/>
            <a:ext cx="962400" cy="28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Raleway"/>
                <a:ea typeface="Raleway"/>
                <a:cs typeface="Raleway"/>
                <a:sym typeface="Raleway"/>
              </a:rPr>
              <a:t>word</a:t>
            </a:r>
            <a:endParaRPr b="1" sz="1200">
              <a:latin typeface="Raleway"/>
              <a:ea typeface="Raleway"/>
              <a:cs typeface="Raleway"/>
              <a:sym typeface="Raleway"/>
            </a:endParaRPr>
          </a:p>
        </p:txBody>
      </p:sp>
      <p:sp>
        <p:nvSpPr>
          <p:cNvPr id="448" name="Google Shape;448;p35"/>
          <p:cNvSpPr txBox="1"/>
          <p:nvPr/>
        </p:nvSpPr>
        <p:spPr>
          <a:xfrm>
            <a:off x="5916025" y="4519742"/>
            <a:ext cx="860400" cy="30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rgbClr val="D15A12"/>
                </a:solidFill>
                <a:latin typeface="Raleway"/>
                <a:ea typeface="Raleway"/>
                <a:cs typeface="Raleway"/>
                <a:sym typeface="Raleway"/>
              </a:rPr>
              <a:t>Memory</a:t>
            </a:r>
            <a:endParaRPr b="1" sz="1300">
              <a:solidFill>
                <a:srgbClr val="D15A12"/>
              </a:solidFill>
              <a:latin typeface="Raleway"/>
              <a:ea typeface="Raleway"/>
              <a:cs typeface="Raleway"/>
              <a:sym typeface="Raleway"/>
            </a:endParaRPr>
          </a:p>
        </p:txBody>
      </p:sp>
      <p:sp>
        <p:nvSpPr>
          <p:cNvPr id="449" name="Google Shape;449;p35"/>
          <p:cNvSpPr txBox="1"/>
          <p:nvPr/>
        </p:nvSpPr>
        <p:spPr>
          <a:xfrm>
            <a:off x="2157750" y="3337000"/>
            <a:ext cx="3387300" cy="627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solidFill>
                  <a:srgbClr val="D15A12"/>
                </a:solidFill>
                <a:latin typeface="Comic Sans MS"/>
                <a:ea typeface="Comic Sans MS"/>
                <a:cs typeface="Comic Sans MS"/>
                <a:sym typeface="Comic Sans MS"/>
              </a:rPr>
              <a:t>char </a:t>
            </a:r>
            <a:r>
              <a:rPr b="1" lang="en" sz="2400">
                <a:solidFill>
                  <a:srgbClr val="434343"/>
                </a:solidFill>
                <a:latin typeface="Comic Sans MS"/>
                <a:ea typeface="Comic Sans MS"/>
                <a:cs typeface="Comic Sans MS"/>
                <a:sym typeface="Comic Sans MS"/>
              </a:rPr>
              <a:t>letter;</a:t>
            </a:r>
            <a:endParaRPr b="1" sz="2400">
              <a:solidFill>
                <a:srgbClr val="434343"/>
              </a:solidFill>
              <a:latin typeface="Comic Sans MS"/>
              <a:ea typeface="Comic Sans MS"/>
              <a:cs typeface="Comic Sans MS"/>
              <a:sym typeface="Comic Sans MS"/>
            </a:endParaRPr>
          </a:p>
          <a:p>
            <a:pPr indent="0" lvl="0" marL="0" rtl="0" algn="l">
              <a:lnSpc>
                <a:spcPct val="150000"/>
              </a:lnSpc>
              <a:spcBef>
                <a:spcPts val="0"/>
              </a:spcBef>
              <a:spcAft>
                <a:spcPts val="0"/>
              </a:spcAft>
              <a:buNone/>
            </a:pPr>
            <a:r>
              <a:t/>
            </a:r>
            <a:endParaRPr b="1" sz="2400">
              <a:solidFill>
                <a:srgbClr val="434343"/>
              </a:solidFill>
              <a:latin typeface="Comic Sans MS"/>
              <a:ea typeface="Comic Sans MS"/>
              <a:cs typeface="Comic Sans MS"/>
              <a:sym typeface="Comic Sans MS"/>
            </a:endParaRPr>
          </a:p>
        </p:txBody>
      </p:sp>
      <p:sp>
        <p:nvSpPr>
          <p:cNvPr id="450" name="Google Shape;450;p35"/>
          <p:cNvSpPr txBox="1"/>
          <p:nvPr/>
        </p:nvSpPr>
        <p:spPr>
          <a:xfrm>
            <a:off x="2157750" y="3889175"/>
            <a:ext cx="3387300" cy="627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solidFill>
                  <a:srgbClr val="D15A12"/>
                </a:solidFill>
                <a:latin typeface="Comic Sans MS"/>
                <a:ea typeface="Comic Sans MS"/>
                <a:cs typeface="Comic Sans MS"/>
                <a:sym typeface="Comic Sans MS"/>
              </a:rPr>
              <a:t>string </a:t>
            </a:r>
            <a:r>
              <a:rPr b="1" lang="en" sz="2400">
                <a:solidFill>
                  <a:srgbClr val="434343"/>
                </a:solidFill>
                <a:latin typeface="Comic Sans MS"/>
                <a:ea typeface="Comic Sans MS"/>
                <a:cs typeface="Comic Sans MS"/>
                <a:sym typeface="Comic Sans MS"/>
              </a:rPr>
              <a:t>word;</a:t>
            </a:r>
            <a:endParaRPr b="1" sz="2400">
              <a:solidFill>
                <a:srgbClr val="434343"/>
              </a:solidFill>
              <a:latin typeface="Comic Sans MS"/>
              <a:ea typeface="Comic Sans MS"/>
              <a:cs typeface="Comic Sans MS"/>
              <a:sym typeface="Comic Sans MS"/>
            </a:endParaRPr>
          </a:p>
          <a:p>
            <a:pPr indent="0" lvl="0" marL="0" rtl="0" algn="l">
              <a:lnSpc>
                <a:spcPct val="150000"/>
              </a:lnSpc>
              <a:spcBef>
                <a:spcPts val="0"/>
              </a:spcBef>
              <a:spcAft>
                <a:spcPts val="0"/>
              </a:spcAft>
              <a:buNone/>
            </a:pPr>
            <a:r>
              <a:t/>
            </a:r>
            <a:endParaRPr b="1" sz="2400">
              <a:solidFill>
                <a:srgbClr val="434343"/>
              </a:solidFill>
              <a:latin typeface="Comic Sans MS"/>
              <a:ea typeface="Comic Sans MS"/>
              <a:cs typeface="Comic Sans MS"/>
              <a:sym typeface="Comic Sans MS"/>
            </a:endParaRPr>
          </a:p>
        </p:txBody>
      </p:sp>
      <p:sp>
        <p:nvSpPr>
          <p:cNvPr id="451" name="Google Shape;451;p35"/>
          <p:cNvSpPr/>
          <p:nvPr/>
        </p:nvSpPr>
        <p:spPr>
          <a:xfrm>
            <a:off x="5960719" y="4281052"/>
            <a:ext cx="770700" cy="303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5"/>
          <p:cNvSpPr txBox="1"/>
          <p:nvPr/>
        </p:nvSpPr>
        <p:spPr>
          <a:xfrm>
            <a:off x="6771375" y="4270175"/>
            <a:ext cx="962400" cy="28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Raleway"/>
                <a:ea typeface="Raleway"/>
                <a:cs typeface="Raleway"/>
                <a:sym typeface="Raleway"/>
              </a:rPr>
              <a:t>decimal</a:t>
            </a:r>
            <a:endParaRPr b="1" sz="1200">
              <a:latin typeface="Raleway"/>
              <a:ea typeface="Raleway"/>
              <a:cs typeface="Raleway"/>
              <a:sym typeface="Raleway"/>
            </a:endParaRPr>
          </a:p>
        </p:txBody>
      </p:sp>
      <p:sp>
        <p:nvSpPr>
          <p:cNvPr id="453" name="Google Shape;453;p35"/>
          <p:cNvSpPr txBox="1"/>
          <p:nvPr/>
        </p:nvSpPr>
        <p:spPr>
          <a:xfrm>
            <a:off x="2121425" y="4394350"/>
            <a:ext cx="3000000" cy="554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2400">
                <a:solidFill>
                  <a:srgbClr val="D15A12"/>
                </a:solidFill>
                <a:latin typeface="Comic Sans MS"/>
                <a:ea typeface="Comic Sans MS"/>
                <a:cs typeface="Comic Sans MS"/>
                <a:sym typeface="Comic Sans MS"/>
              </a:rPr>
              <a:t>float</a:t>
            </a:r>
            <a:r>
              <a:rPr b="1" lang="en" sz="2400">
                <a:solidFill>
                  <a:srgbClr val="434343"/>
                </a:solidFill>
                <a:latin typeface="Comic Sans MS"/>
                <a:ea typeface="Comic Sans MS"/>
                <a:cs typeface="Comic Sans MS"/>
                <a:sym typeface="Comic Sans MS"/>
              </a:rPr>
              <a:t> decimal;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xEl>
                                              <p:pRg end="0" st="0"/>
                                            </p:txEl>
                                          </p:spTgt>
                                        </p:tgtEl>
                                        <p:attrNameLst>
                                          <p:attrName>style.visibility</p:attrName>
                                        </p:attrNameLst>
                                      </p:cBhvr>
                                      <p:to>
                                        <p:strVal val="visible"/>
                                      </p:to>
                                    </p:set>
                                    <p:animEffect filter="fade" transition="in">
                                      <p:cBhvr>
                                        <p:cTn dur="1000"/>
                                        <p:tgtEl>
                                          <p:spTgt spid="43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xEl>
                                              <p:pRg end="0" st="0"/>
                                            </p:txEl>
                                          </p:spTgt>
                                        </p:tgtEl>
                                        <p:attrNameLst>
                                          <p:attrName>style.visibility</p:attrName>
                                        </p:attrNameLst>
                                      </p:cBhvr>
                                      <p:to>
                                        <p:strVal val="visible"/>
                                      </p:to>
                                    </p:set>
                                    <p:animEffect filter="fade" transition="in">
                                      <p:cBhvr>
                                        <p:cTn dur="1000"/>
                                        <p:tgtEl>
                                          <p:spTgt spid="43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xEl>
                                              <p:pRg end="1" st="1"/>
                                            </p:txEl>
                                          </p:spTgt>
                                        </p:tgtEl>
                                        <p:attrNameLst>
                                          <p:attrName>style.visibility</p:attrName>
                                        </p:attrNameLst>
                                      </p:cBhvr>
                                      <p:to>
                                        <p:strVal val="visible"/>
                                      </p:to>
                                    </p:set>
                                    <p:animEffect filter="fade" transition="in">
                                      <p:cBhvr>
                                        <p:cTn dur="1000"/>
                                        <p:tgtEl>
                                          <p:spTgt spid="43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1000"/>
                                        <p:tgtEl>
                                          <p:spTgt spid="441"/>
                                        </p:tgtEl>
                                      </p:cBhvr>
                                    </p:animEffect>
                                  </p:childTnLst>
                                </p:cTn>
                              </p:par>
                              <p:par>
                                <p:cTn fill="hold" nodeType="with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000"/>
                                        <p:tgtEl>
                                          <p:spTgt spid="442"/>
                                        </p:tgtEl>
                                      </p:cBhvr>
                                    </p:animEffect>
                                  </p:childTnLst>
                                </p:cTn>
                              </p:par>
                              <p:par>
                                <p:cTn fill="hold" nodeType="with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1000"/>
                                        <p:tgtEl>
                                          <p:spTgt spid="451"/>
                                        </p:tgtEl>
                                      </p:cBhvr>
                                    </p:animEffect>
                                  </p:childTnLst>
                                </p:cTn>
                              </p:par>
                              <p:par>
                                <p:cTn fill="hold" nodeType="with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1000"/>
                                        <p:tgtEl>
                                          <p:spTgt spid="443"/>
                                        </p:tgtEl>
                                      </p:cBhvr>
                                    </p:animEffect>
                                  </p:childTnLst>
                                </p:cTn>
                              </p:par>
                              <p:par>
                                <p:cTn fill="hold" nodeType="with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1000"/>
                                        <p:tgtEl>
                                          <p:spTgt spid="444"/>
                                        </p:tgtEl>
                                      </p:cBhvr>
                                    </p:animEffect>
                                  </p:childTnLst>
                                </p:cTn>
                              </p:par>
                              <p:par>
                                <p:cTn fill="hold" nodeType="with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1000"/>
                                        <p:tgtEl>
                                          <p:spTgt spid="44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1000"/>
                                        <p:tgtEl>
                                          <p:spTgt spid="4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1000"/>
                                        <p:tgtEl>
                                          <p:spTgt spid="44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1000"/>
                                        <p:tgtEl>
                                          <p:spTgt spid="4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1000"/>
                                        <p:tgtEl>
                                          <p:spTgt spid="45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1000"/>
                                        <p:tgtEl>
                                          <p:spTgt spid="4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1000"/>
                                        <p:tgtEl>
                                          <p:spTgt spid="45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1000"/>
                                        <p:tgtEl>
                                          <p:spTgt spid="4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36"/>
          <p:cNvSpPr txBox="1"/>
          <p:nvPr>
            <p:ph type="ctrTitle"/>
          </p:nvPr>
        </p:nvSpPr>
        <p:spPr>
          <a:xfrm>
            <a:off x="451700" y="-62350"/>
            <a:ext cx="8482500" cy="790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b="1" lang="en" sz="3400">
                <a:solidFill>
                  <a:srgbClr val="434343"/>
                </a:solidFill>
                <a:latin typeface="Comic Sans MS"/>
                <a:ea typeface="Comic Sans MS"/>
                <a:cs typeface="Comic Sans MS"/>
                <a:sym typeface="Comic Sans MS"/>
              </a:rPr>
              <a:t>Uses of</a:t>
            </a:r>
            <a:r>
              <a:rPr b="1" lang="en" sz="3400">
                <a:solidFill>
                  <a:schemeClr val="dk2"/>
                </a:solidFill>
                <a:latin typeface="Comic Sans MS"/>
                <a:ea typeface="Comic Sans MS"/>
                <a:cs typeface="Comic Sans MS"/>
                <a:sym typeface="Comic Sans MS"/>
              </a:rPr>
              <a:t> </a:t>
            </a:r>
            <a:r>
              <a:rPr b="1" lang="en" sz="3400">
                <a:solidFill>
                  <a:srgbClr val="D15A12"/>
                </a:solidFill>
                <a:latin typeface="Comic Sans MS"/>
                <a:ea typeface="Comic Sans MS"/>
                <a:cs typeface="Comic Sans MS"/>
                <a:sym typeface="Comic Sans MS"/>
              </a:rPr>
              <a:t>Variables </a:t>
            </a:r>
            <a:endParaRPr b="1" sz="3400">
              <a:solidFill>
                <a:srgbClr val="404040"/>
              </a:solidFill>
              <a:latin typeface="Comic Sans MS"/>
              <a:ea typeface="Comic Sans MS"/>
              <a:cs typeface="Comic Sans MS"/>
              <a:sym typeface="Comic Sans MS"/>
            </a:endParaRPr>
          </a:p>
        </p:txBody>
      </p:sp>
      <p:cxnSp>
        <p:nvCxnSpPr>
          <p:cNvPr id="459" name="Google Shape;459;p36"/>
          <p:cNvCxnSpPr/>
          <p:nvPr/>
        </p:nvCxnSpPr>
        <p:spPr>
          <a:xfrm>
            <a:off x="375500" y="123950"/>
            <a:ext cx="0" cy="570000"/>
          </a:xfrm>
          <a:prstGeom prst="straightConnector1">
            <a:avLst/>
          </a:prstGeom>
          <a:noFill/>
          <a:ln cap="flat" cmpd="sng" w="38100">
            <a:solidFill>
              <a:srgbClr val="D15A12"/>
            </a:solidFill>
            <a:prstDash val="solid"/>
            <a:round/>
            <a:headEnd len="sm" w="sm" type="none"/>
            <a:tailEnd len="sm" w="sm" type="none"/>
          </a:ln>
        </p:spPr>
      </p:cxnSp>
      <p:cxnSp>
        <p:nvCxnSpPr>
          <p:cNvPr id="460" name="Google Shape;460;p36"/>
          <p:cNvCxnSpPr/>
          <p:nvPr/>
        </p:nvCxnSpPr>
        <p:spPr>
          <a:xfrm>
            <a:off x="299300" y="47750"/>
            <a:ext cx="0" cy="570000"/>
          </a:xfrm>
          <a:prstGeom prst="straightConnector1">
            <a:avLst/>
          </a:prstGeom>
          <a:noFill/>
          <a:ln cap="flat" cmpd="sng" w="38100">
            <a:solidFill>
              <a:schemeClr val="dk2"/>
            </a:solidFill>
            <a:prstDash val="solid"/>
            <a:round/>
            <a:headEnd len="sm" w="sm" type="none"/>
            <a:tailEnd len="sm" w="sm" type="none"/>
          </a:ln>
        </p:spPr>
      </p:cxnSp>
      <p:sp>
        <p:nvSpPr>
          <p:cNvPr id="461" name="Google Shape;461;p36"/>
          <p:cNvSpPr/>
          <p:nvPr/>
        </p:nvSpPr>
        <p:spPr>
          <a:xfrm>
            <a:off x="0" y="4864944"/>
            <a:ext cx="9144000" cy="288000"/>
          </a:xfrm>
          <a:prstGeom prst="rect">
            <a:avLst/>
          </a:prstGeom>
          <a:solidFill>
            <a:srgbClr val="D15A1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62" name="Google Shape;462;p36"/>
          <p:cNvSpPr/>
          <p:nvPr/>
        </p:nvSpPr>
        <p:spPr>
          <a:xfrm>
            <a:off x="402325" y="969175"/>
            <a:ext cx="8482500" cy="2606400"/>
          </a:xfrm>
          <a:prstGeom prst="rect">
            <a:avLst/>
          </a:prstGeom>
          <a:noFill/>
          <a:ln>
            <a:noFill/>
          </a:ln>
        </p:spPr>
        <p:txBody>
          <a:bodyPr anchorCtr="0" anchor="t" bIns="45700" lIns="91425" spcFirstLastPara="1" rIns="91425" wrap="square" tIns="45700">
            <a:noAutofit/>
          </a:bodyPr>
          <a:lstStyle/>
          <a:p>
            <a:pPr indent="-57150" lvl="0" marL="0" marR="0" rtl="0" algn="l">
              <a:lnSpc>
                <a:spcPct val="150000"/>
              </a:lnSpc>
              <a:spcBef>
                <a:spcPts val="0"/>
              </a:spcBef>
              <a:spcAft>
                <a:spcPts val="0"/>
              </a:spcAft>
              <a:buClr>
                <a:srgbClr val="3F3F3F"/>
              </a:buClr>
              <a:buSzPts val="2300"/>
              <a:buFont typeface="Arial"/>
              <a:buChar char="●"/>
            </a:pPr>
            <a:r>
              <a:rPr b="1" i="0" lang="en" sz="2300" u="none" cap="none" strike="noStrike">
                <a:solidFill>
                  <a:srgbClr val="D15A12"/>
                </a:solidFill>
                <a:latin typeface="Comic Sans MS"/>
                <a:ea typeface="Comic Sans MS"/>
                <a:cs typeface="Comic Sans MS"/>
                <a:sym typeface="Comic Sans MS"/>
              </a:rPr>
              <a:t>assign v</a:t>
            </a:r>
            <a:r>
              <a:rPr b="1" i="0" lang="en" sz="2300" u="none" cap="none" strike="noStrike">
                <a:solidFill>
                  <a:srgbClr val="3F3F3F"/>
                </a:solidFill>
                <a:latin typeface="Comic Sans MS"/>
                <a:ea typeface="Comic Sans MS"/>
                <a:cs typeface="Comic Sans MS"/>
                <a:sym typeface="Comic Sans MS"/>
              </a:rPr>
              <a:t>alues to these variables according</a:t>
            </a:r>
            <a:r>
              <a:rPr b="1" i="0" lang="en" sz="2300" u="none" cap="none" strike="noStrike">
                <a:solidFill>
                  <a:srgbClr val="424242"/>
                </a:solidFill>
                <a:latin typeface="Comic Sans MS"/>
                <a:ea typeface="Comic Sans MS"/>
                <a:cs typeface="Comic Sans MS"/>
                <a:sym typeface="Comic Sans MS"/>
              </a:rPr>
              <a:t> to their</a:t>
            </a:r>
            <a:r>
              <a:rPr b="1" lang="en" sz="2300">
                <a:solidFill>
                  <a:srgbClr val="424242"/>
                </a:solidFill>
                <a:latin typeface="Comic Sans MS"/>
                <a:ea typeface="Comic Sans MS"/>
                <a:cs typeface="Comic Sans MS"/>
                <a:sym typeface="Comic Sans MS"/>
              </a:rPr>
              <a:t> </a:t>
            </a:r>
            <a:endParaRPr b="1" sz="2300">
              <a:solidFill>
                <a:srgbClr val="424242"/>
              </a:solidFill>
              <a:latin typeface="Comic Sans MS"/>
              <a:ea typeface="Comic Sans MS"/>
              <a:cs typeface="Comic Sans MS"/>
              <a:sym typeface="Comic Sans MS"/>
            </a:endParaRPr>
          </a:p>
          <a:p>
            <a:pPr indent="-57150" lvl="0" marL="0" marR="0" rtl="0" algn="l">
              <a:lnSpc>
                <a:spcPct val="150000"/>
              </a:lnSpc>
              <a:spcBef>
                <a:spcPts val="0"/>
              </a:spcBef>
              <a:spcAft>
                <a:spcPts val="0"/>
              </a:spcAft>
              <a:buClr>
                <a:srgbClr val="3F3F3F"/>
              </a:buClr>
              <a:buSzPts val="2300"/>
              <a:buFont typeface="Arial"/>
              <a:buChar char="●"/>
            </a:pPr>
            <a:r>
              <a:rPr b="1" i="0" lang="en" sz="2300" u="none" cap="none" strike="noStrike">
                <a:solidFill>
                  <a:srgbClr val="424242"/>
                </a:solidFill>
                <a:latin typeface="Comic Sans MS"/>
                <a:ea typeface="Comic Sans MS"/>
                <a:cs typeface="Comic Sans MS"/>
                <a:sym typeface="Comic Sans MS"/>
              </a:rPr>
              <a:t>data types</a:t>
            </a:r>
            <a:endParaRPr b="1" i="0" sz="2300" u="none" cap="none" strike="noStrike">
              <a:solidFill>
                <a:srgbClr val="000000"/>
              </a:solidFill>
              <a:latin typeface="Comic Sans MS"/>
              <a:ea typeface="Comic Sans MS"/>
              <a:cs typeface="Comic Sans MS"/>
              <a:sym typeface="Comic Sans MS"/>
            </a:endParaRPr>
          </a:p>
          <a:p>
            <a:pPr indent="-57150" lvl="0" marL="0" marR="0" rtl="0" algn="l">
              <a:lnSpc>
                <a:spcPct val="150000"/>
              </a:lnSpc>
              <a:spcBef>
                <a:spcPts val="0"/>
              </a:spcBef>
              <a:spcAft>
                <a:spcPts val="0"/>
              </a:spcAft>
              <a:buClr>
                <a:srgbClr val="3F3F3F"/>
              </a:buClr>
              <a:buSzPts val="2300"/>
              <a:buFont typeface="Arial"/>
              <a:buChar char="●"/>
            </a:pPr>
            <a:r>
              <a:rPr b="1" lang="en" sz="2300">
                <a:solidFill>
                  <a:srgbClr val="D15A12"/>
                </a:solidFill>
                <a:latin typeface="Comic Sans MS"/>
                <a:ea typeface="Comic Sans MS"/>
                <a:cs typeface="Comic Sans MS"/>
                <a:sym typeface="Comic Sans MS"/>
              </a:rPr>
              <a:t>r</a:t>
            </a:r>
            <a:r>
              <a:rPr b="1" i="0" lang="en" sz="2300" u="none" cap="none" strike="noStrike">
                <a:solidFill>
                  <a:srgbClr val="D15A12"/>
                </a:solidFill>
                <a:latin typeface="Comic Sans MS"/>
                <a:ea typeface="Comic Sans MS"/>
                <a:cs typeface="Comic Sans MS"/>
                <a:sym typeface="Comic Sans MS"/>
              </a:rPr>
              <a:t>e</a:t>
            </a:r>
            <a:r>
              <a:rPr b="1" i="0" lang="en" sz="2300" u="none" cap="none" strike="noStrike">
                <a:solidFill>
                  <a:srgbClr val="D15A12"/>
                </a:solidFill>
                <a:latin typeface="Comic Sans MS"/>
                <a:ea typeface="Comic Sans MS"/>
                <a:cs typeface="Comic Sans MS"/>
                <a:sym typeface="Comic Sans MS"/>
              </a:rPr>
              <a:t>trieve </a:t>
            </a:r>
            <a:r>
              <a:rPr b="1" i="0" lang="en" sz="2300" u="none" cap="none" strike="noStrike">
                <a:solidFill>
                  <a:srgbClr val="3F3F3F"/>
                </a:solidFill>
                <a:latin typeface="Comic Sans MS"/>
                <a:ea typeface="Comic Sans MS"/>
                <a:cs typeface="Comic Sans MS"/>
                <a:sym typeface="Comic Sans MS"/>
              </a:rPr>
              <a:t>values from these variables</a:t>
            </a:r>
            <a:endParaRPr b="1" i="0" sz="2300" u="none" cap="none" strike="noStrike">
              <a:solidFill>
                <a:srgbClr val="3F3F3F"/>
              </a:solidFill>
              <a:latin typeface="Comic Sans MS"/>
              <a:ea typeface="Comic Sans MS"/>
              <a:cs typeface="Comic Sans MS"/>
              <a:sym typeface="Comic Sans MS"/>
            </a:endParaRPr>
          </a:p>
          <a:p>
            <a:pPr indent="-57150" lvl="0" marL="0" marR="0" rtl="0" algn="l">
              <a:lnSpc>
                <a:spcPct val="150000"/>
              </a:lnSpc>
              <a:spcBef>
                <a:spcPts val="0"/>
              </a:spcBef>
              <a:spcAft>
                <a:spcPts val="0"/>
              </a:spcAft>
              <a:buClr>
                <a:srgbClr val="3F3F3F"/>
              </a:buClr>
              <a:buSzPts val="2300"/>
              <a:buFont typeface="Arial"/>
              <a:buChar char="●"/>
            </a:pPr>
            <a:r>
              <a:rPr b="1" i="0" lang="en" sz="2300" u="none" cap="none" strike="noStrike">
                <a:solidFill>
                  <a:srgbClr val="424242"/>
                </a:solidFill>
                <a:latin typeface="Comic Sans MS"/>
                <a:ea typeface="Comic Sans MS"/>
                <a:cs typeface="Comic Sans MS"/>
                <a:sym typeface="Comic Sans MS"/>
              </a:rPr>
              <a:t>We can apply different </a:t>
            </a:r>
            <a:r>
              <a:rPr b="1" i="0" lang="en" sz="2300" u="none" cap="none" strike="noStrike">
                <a:solidFill>
                  <a:srgbClr val="D15A12"/>
                </a:solidFill>
                <a:latin typeface="Comic Sans MS"/>
                <a:ea typeface="Comic Sans MS"/>
                <a:cs typeface="Comic Sans MS"/>
                <a:sym typeface="Comic Sans MS"/>
              </a:rPr>
              <a:t>mathematical </a:t>
            </a:r>
            <a:endParaRPr b="1" i="0" sz="2300" u="none" cap="none" strike="noStrike">
              <a:solidFill>
                <a:srgbClr val="D15A12"/>
              </a:solidFill>
              <a:latin typeface="Comic Sans MS"/>
              <a:ea typeface="Comic Sans MS"/>
              <a:cs typeface="Comic Sans MS"/>
              <a:sym typeface="Comic Sans MS"/>
            </a:endParaRPr>
          </a:p>
          <a:p>
            <a:pPr indent="0" lvl="0" marL="457200" marR="0" rtl="0" algn="l">
              <a:lnSpc>
                <a:spcPct val="150000"/>
              </a:lnSpc>
              <a:spcBef>
                <a:spcPts val="0"/>
              </a:spcBef>
              <a:spcAft>
                <a:spcPts val="0"/>
              </a:spcAft>
              <a:buNone/>
            </a:pPr>
            <a:r>
              <a:rPr b="1" lang="en" sz="2300">
                <a:solidFill>
                  <a:srgbClr val="D15A12"/>
                </a:solidFill>
                <a:latin typeface="Comic Sans MS"/>
                <a:ea typeface="Comic Sans MS"/>
                <a:cs typeface="Comic Sans MS"/>
                <a:sym typeface="Comic Sans MS"/>
              </a:rPr>
              <a:t>a</a:t>
            </a:r>
            <a:r>
              <a:rPr b="1" i="0" lang="en" sz="2300" u="none" cap="none" strike="noStrike">
                <a:solidFill>
                  <a:srgbClr val="D15A12"/>
                </a:solidFill>
                <a:latin typeface="Comic Sans MS"/>
                <a:ea typeface="Comic Sans MS"/>
                <a:cs typeface="Comic Sans MS"/>
                <a:sym typeface="Comic Sans MS"/>
              </a:rPr>
              <a:t>ddition,multiplication,subtraction)</a:t>
            </a:r>
            <a:r>
              <a:rPr b="1" i="0" lang="en" sz="2300" u="none" cap="none" strike="noStrike">
                <a:solidFill>
                  <a:srgbClr val="000000"/>
                </a:solidFill>
                <a:latin typeface="Comic Sans MS"/>
                <a:ea typeface="Comic Sans MS"/>
                <a:cs typeface="Comic Sans MS"/>
                <a:sym typeface="Comic Sans MS"/>
              </a:rPr>
              <a:t> </a:t>
            </a:r>
            <a:r>
              <a:rPr b="1" i="0" lang="en" sz="2300" u="none" cap="none" strike="noStrike">
                <a:solidFill>
                  <a:srgbClr val="424242"/>
                </a:solidFill>
                <a:latin typeface="Comic Sans MS"/>
                <a:ea typeface="Comic Sans MS"/>
                <a:cs typeface="Comic Sans MS"/>
                <a:sym typeface="Comic Sans MS"/>
              </a:rPr>
              <a:t>and other operations (we will see those in </a:t>
            </a:r>
            <a:r>
              <a:rPr b="1" lang="en" sz="2300">
                <a:solidFill>
                  <a:srgbClr val="424242"/>
                </a:solidFill>
                <a:latin typeface="Comic Sans MS"/>
                <a:ea typeface="Comic Sans MS"/>
                <a:cs typeface="Comic Sans MS"/>
                <a:sym typeface="Comic Sans MS"/>
              </a:rPr>
              <a:t>next lecture</a:t>
            </a:r>
            <a:r>
              <a:rPr b="1" i="0" lang="en" sz="2300" u="none" cap="none" strike="noStrike">
                <a:solidFill>
                  <a:srgbClr val="424242"/>
                </a:solidFill>
                <a:latin typeface="Comic Sans MS"/>
                <a:ea typeface="Comic Sans MS"/>
                <a:cs typeface="Comic Sans MS"/>
                <a:sym typeface="Comic Sans MS"/>
              </a:rPr>
              <a:t>) on these variables</a:t>
            </a:r>
            <a:r>
              <a:rPr b="1" i="0" lang="en" sz="2300" u="none" cap="none" strike="noStrike">
                <a:solidFill>
                  <a:srgbClr val="000000"/>
                </a:solidFill>
                <a:latin typeface="Comic Sans MS"/>
                <a:ea typeface="Comic Sans MS"/>
                <a:cs typeface="Comic Sans MS"/>
                <a:sym typeface="Comic Sans MS"/>
              </a:rPr>
              <a:t>. </a:t>
            </a:r>
            <a:endParaRPr b="0" i="0" sz="23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xEl>
                                              <p:pRg end="0" st="0"/>
                                            </p:txEl>
                                          </p:spTgt>
                                        </p:tgtEl>
                                        <p:attrNameLst>
                                          <p:attrName>style.visibility</p:attrName>
                                        </p:attrNameLst>
                                      </p:cBhvr>
                                      <p:to>
                                        <p:strVal val="visible"/>
                                      </p:to>
                                    </p:set>
                                    <p:animEffect filter="fade" transition="in">
                                      <p:cBhvr>
                                        <p:cTn dur="500"/>
                                        <p:tgtEl>
                                          <p:spTgt spid="4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xEl>
                                              <p:pRg end="1" st="1"/>
                                            </p:txEl>
                                          </p:spTgt>
                                        </p:tgtEl>
                                        <p:attrNameLst>
                                          <p:attrName>style.visibility</p:attrName>
                                        </p:attrNameLst>
                                      </p:cBhvr>
                                      <p:to>
                                        <p:strVal val="visible"/>
                                      </p:to>
                                    </p:set>
                                    <p:animEffect filter="fade" transition="in">
                                      <p:cBhvr>
                                        <p:cTn dur="500"/>
                                        <p:tgtEl>
                                          <p:spTgt spid="4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xEl>
                                              <p:pRg end="2" st="2"/>
                                            </p:txEl>
                                          </p:spTgt>
                                        </p:tgtEl>
                                        <p:attrNameLst>
                                          <p:attrName>style.visibility</p:attrName>
                                        </p:attrNameLst>
                                      </p:cBhvr>
                                      <p:to>
                                        <p:strVal val="visible"/>
                                      </p:to>
                                    </p:set>
                                    <p:animEffect filter="fade" transition="in">
                                      <p:cBhvr>
                                        <p:cTn dur="500"/>
                                        <p:tgtEl>
                                          <p:spTgt spid="46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xEl>
                                              <p:pRg end="3" st="3"/>
                                            </p:txEl>
                                          </p:spTgt>
                                        </p:tgtEl>
                                        <p:attrNameLst>
                                          <p:attrName>style.visibility</p:attrName>
                                        </p:attrNameLst>
                                      </p:cBhvr>
                                      <p:to>
                                        <p:strVal val="visible"/>
                                      </p:to>
                                    </p:set>
                                    <p:animEffect filter="fade" transition="in">
                                      <p:cBhvr>
                                        <p:cTn dur="500"/>
                                        <p:tgtEl>
                                          <p:spTgt spid="46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xEl>
                                              <p:pRg end="4" st="4"/>
                                            </p:txEl>
                                          </p:spTgt>
                                        </p:tgtEl>
                                        <p:attrNameLst>
                                          <p:attrName>style.visibility</p:attrName>
                                        </p:attrNameLst>
                                      </p:cBhvr>
                                      <p:to>
                                        <p:strVal val="visible"/>
                                      </p:to>
                                    </p:set>
                                    <p:animEffect filter="fade" transition="in">
                                      <p:cBhvr>
                                        <p:cTn dur="500"/>
                                        <p:tgtEl>
                                          <p:spTgt spid="46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37"/>
          <p:cNvSpPr txBox="1"/>
          <p:nvPr>
            <p:ph type="ctrTitle"/>
          </p:nvPr>
        </p:nvSpPr>
        <p:spPr>
          <a:xfrm>
            <a:off x="451700" y="-62350"/>
            <a:ext cx="8482500" cy="790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b="1" lang="en" sz="3400">
                <a:solidFill>
                  <a:srgbClr val="434343"/>
                </a:solidFill>
                <a:latin typeface="Comic Sans MS"/>
                <a:ea typeface="Comic Sans MS"/>
                <a:cs typeface="Comic Sans MS"/>
                <a:sym typeface="Comic Sans MS"/>
              </a:rPr>
              <a:t>Uses of </a:t>
            </a:r>
            <a:r>
              <a:rPr b="1" lang="en" sz="3400">
                <a:solidFill>
                  <a:srgbClr val="D15A12"/>
                </a:solidFill>
                <a:latin typeface="Comic Sans MS"/>
                <a:ea typeface="Comic Sans MS"/>
                <a:cs typeface="Comic Sans MS"/>
                <a:sym typeface="Comic Sans MS"/>
              </a:rPr>
              <a:t>Variables: </a:t>
            </a:r>
            <a:r>
              <a:rPr b="1" lang="en" sz="3400">
                <a:solidFill>
                  <a:srgbClr val="404040"/>
                </a:solidFill>
                <a:latin typeface="Comic Sans MS"/>
                <a:ea typeface="Comic Sans MS"/>
                <a:cs typeface="Comic Sans MS"/>
                <a:sym typeface="Comic Sans MS"/>
              </a:rPr>
              <a:t>Assignment</a:t>
            </a:r>
            <a:endParaRPr b="1" sz="3400">
              <a:solidFill>
                <a:srgbClr val="434343"/>
              </a:solidFill>
              <a:latin typeface="Comic Sans MS"/>
              <a:ea typeface="Comic Sans MS"/>
              <a:cs typeface="Comic Sans MS"/>
              <a:sym typeface="Comic Sans MS"/>
            </a:endParaRPr>
          </a:p>
        </p:txBody>
      </p:sp>
      <p:cxnSp>
        <p:nvCxnSpPr>
          <p:cNvPr id="468" name="Google Shape;468;p37"/>
          <p:cNvCxnSpPr/>
          <p:nvPr/>
        </p:nvCxnSpPr>
        <p:spPr>
          <a:xfrm>
            <a:off x="375500" y="123950"/>
            <a:ext cx="0" cy="570000"/>
          </a:xfrm>
          <a:prstGeom prst="straightConnector1">
            <a:avLst/>
          </a:prstGeom>
          <a:noFill/>
          <a:ln cap="flat" cmpd="sng" w="38100">
            <a:solidFill>
              <a:srgbClr val="D15A12"/>
            </a:solidFill>
            <a:prstDash val="solid"/>
            <a:round/>
            <a:headEnd len="sm" w="sm" type="none"/>
            <a:tailEnd len="sm" w="sm" type="none"/>
          </a:ln>
        </p:spPr>
      </p:cxnSp>
      <p:cxnSp>
        <p:nvCxnSpPr>
          <p:cNvPr id="469" name="Google Shape;469;p37"/>
          <p:cNvCxnSpPr/>
          <p:nvPr/>
        </p:nvCxnSpPr>
        <p:spPr>
          <a:xfrm>
            <a:off x="299300" y="47750"/>
            <a:ext cx="0" cy="570000"/>
          </a:xfrm>
          <a:prstGeom prst="straightConnector1">
            <a:avLst/>
          </a:prstGeom>
          <a:noFill/>
          <a:ln cap="flat" cmpd="sng" w="38100">
            <a:solidFill>
              <a:schemeClr val="dk2"/>
            </a:solidFill>
            <a:prstDash val="solid"/>
            <a:round/>
            <a:headEnd len="sm" w="sm" type="none"/>
            <a:tailEnd len="sm" w="sm" type="none"/>
          </a:ln>
        </p:spPr>
      </p:cxnSp>
      <p:sp>
        <p:nvSpPr>
          <p:cNvPr id="470" name="Google Shape;470;p37"/>
          <p:cNvSpPr/>
          <p:nvPr/>
        </p:nvSpPr>
        <p:spPr>
          <a:xfrm>
            <a:off x="0" y="4864944"/>
            <a:ext cx="9144000" cy="288000"/>
          </a:xfrm>
          <a:prstGeom prst="rect">
            <a:avLst/>
          </a:prstGeom>
          <a:solidFill>
            <a:srgbClr val="D15A1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71" name="Google Shape;471;p37"/>
          <p:cNvSpPr txBox="1"/>
          <p:nvPr/>
        </p:nvSpPr>
        <p:spPr>
          <a:xfrm>
            <a:off x="711775" y="940650"/>
            <a:ext cx="7762200" cy="89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434343"/>
                </a:solidFill>
                <a:latin typeface="Comic Sans MS"/>
                <a:ea typeface="Comic Sans MS"/>
                <a:cs typeface="Comic Sans MS"/>
                <a:sym typeface="Comic Sans MS"/>
              </a:rPr>
              <a:t>We can </a:t>
            </a:r>
            <a:r>
              <a:rPr b="1" i="0" lang="en" sz="2400" u="none" cap="none" strike="noStrike">
                <a:solidFill>
                  <a:srgbClr val="D15A12"/>
                </a:solidFill>
                <a:latin typeface="Comic Sans MS"/>
                <a:ea typeface="Comic Sans MS"/>
                <a:cs typeface="Comic Sans MS"/>
                <a:sym typeface="Comic Sans MS"/>
              </a:rPr>
              <a:t>Assign</a:t>
            </a:r>
            <a:r>
              <a:rPr b="1" i="0" lang="en" sz="2400" u="none" cap="none" strike="noStrike">
                <a:solidFill>
                  <a:srgbClr val="434343"/>
                </a:solidFill>
                <a:latin typeface="Comic Sans MS"/>
                <a:ea typeface="Comic Sans MS"/>
                <a:cs typeface="Comic Sans MS"/>
                <a:sym typeface="Comic Sans MS"/>
              </a:rPr>
              <a:t> a value to variable using </a:t>
            </a:r>
            <a:r>
              <a:rPr b="1" i="0" lang="en" sz="2400" u="none" cap="none" strike="noStrike">
                <a:solidFill>
                  <a:srgbClr val="D15A12"/>
                </a:solidFill>
                <a:latin typeface="Comic Sans MS"/>
                <a:ea typeface="Comic Sans MS"/>
                <a:cs typeface="Comic Sans MS"/>
                <a:sym typeface="Comic Sans MS"/>
              </a:rPr>
              <a:t>Assignment Operator</a:t>
            </a:r>
            <a:r>
              <a:rPr b="1" i="0" lang="en" sz="2400" u="none" cap="none" strike="noStrike">
                <a:solidFill>
                  <a:srgbClr val="434343"/>
                </a:solidFill>
                <a:latin typeface="Comic Sans MS"/>
                <a:ea typeface="Comic Sans MS"/>
                <a:cs typeface="Comic Sans MS"/>
                <a:sym typeface="Comic Sans MS"/>
              </a:rPr>
              <a:t>.</a:t>
            </a:r>
            <a:endParaRPr b="1" i="0" sz="2400" u="none" cap="none" strike="noStrike">
              <a:solidFill>
                <a:srgbClr val="434343"/>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434343"/>
              </a:solidFill>
              <a:latin typeface="Comic Sans MS"/>
              <a:ea typeface="Comic Sans MS"/>
              <a:cs typeface="Comic Sans MS"/>
              <a:sym typeface="Comic Sans MS"/>
            </a:endParaRPr>
          </a:p>
        </p:txBody>
      </p:sp>
      <p:pic>
        <p:nvPicPr>
          <p:cNvPr descr="https://lh4.googleusercontent.com/iTIQzCDUdpGCNr0btDOnudY8A9VQw_WQRd2WFf0mEVMZGiwiJomqHAFKNvMUT2YleHb0dlUzdgypTgVN2Fx6uGm5E4sMiSjlSmbPL4jDLwYzv9KsBuV0xMc-ExGS42bnd6WY6KT5gMY" id="472" name="Google Shape;472;p37"/>
          <p:cNvPicPr preferRelativeResize="0"/>
          <p:nvPr/>
        </p:nvPicPr>
        <p:blipFill rotWithShape="1">
          <a:blip r:embed="rId3">
            <a:alphaModFix/>
          </a:blip>
          <a:srcRect b="0" l="0" r="0" t="0"/>
          <a:stretch/>
        </p:blipFill>
        <p:spPr>
          <a:xfrm>
            <a:off x="-192657" y="1994740"/>
            <a:ext cx="1296075" cy="2725570"/>
          </a:xfrm>
          <a:prstGeom prst="rect">
            <a:avLst/>
          </a:prstGeom>
          <a:noFill/>
          <a:ln>
            <a:noFill/>
          </a:ln>
        </p:spPr>
      </p:pic>
      <p:pic>
        <p:nvPicPr>
          <p:cNvPr descr="https://lh3.googleusercontent.com/yPb5A010jnUbyGYV3htwNbAG2FXEYU463TmQRaB0hTams2lcIOsDK4MrSAsMwe5sBoVYhrirvQRtg7xe5HsYvPTNHaeJyFlJOJm1sKnKt3-G01EtGjbLdedDGaXIojTndBRMbO1kK8A" id="473" name="Google Shape;473;p37"/>
          <p:cNvPicPr preferRelativeResize="0"/>
          <p:nvPr/>
        </p:nvPicPr>
        <p:blipFill rotWithShape="1">
          <a:blip r:embed="rId4">
            <a:alphaModFix/>
          </a:blip>
          <a:srcRect b="0" l="0" r="0" t="0"/>
          <a:stretch/>
        </p:blipFill>
        <p:spPr>
          <a:xfrm flipH="1">
            <a:off x="8041319" y="2120919"/>
            <a:ext cx="1246531" cy="2725574"/>
          </a:xfrm>
          <a:prstGeom prst="rect">
            <a:avLst/>
          </a:prstGeom>
          <a:noFill/>
          <a:ln>
            <a:noFill/>
          </a:ln>
        </p:spPr>
      </p:pic>
      <p:sp>
        <p:nvSpPr>
          <p:cNvPr id="474" name="Google Shape;474;p37"/>
          <p:cNvSpPr/>
          <p:nvPr/>
        </p:nvSpPr>
        <p:spPr>
          <a:xfrm rot="5400000">
            <a:off x="4828956" y="1798635"/>
            <a:ext cx="1030800" cy="1260000"/>
          </a:xfrm>
          <a:prstGeom prst="upArrow">
            <a:avLst>
              <a:gd fmla="val 50000" name="adj1"/>
              <a:gd fmla="val 50000" name="adj2"/>
            </a:avLst>
          </a:prstGeom>
          <a:solidFill>
            <a:srgbClr val="D15A1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75" name="Google Shape;475;p37"/>
          <p:cNvSpPr/>
          <p:nvPr/>
        </p:nvSpPr>
        <p:spPr>
          <a:xfrm rot="10800000">
            <a:off x="3686110" y="2727462"/>
            <a:ext cx="1030800" cy="1260000"/>
          </a:xfrm>
          <a:prstGeom prst="upArrow">
            <a:avLst>
              <a:gd fmla="val 50000" name="adj1"/>
              <a:gd fmla="val 50000" name="adj2"/>
            </a:avLst>
          </a:prstGeom>
          <a:solidFill>
            <a:srgbClr val="D15A1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76" name="Google Shape;476;p37"/>
          <p:cNvSpPr/>
          <p:nvPr/>
        </p:nvSpPr>
        <p:spPr>
          <a:xfrm rot="-5400000">
            <a:off x="2690043" y="1798915"/>
            <a:ext cx="1030800" cy="1260000"/>
          </a:xfrm>
          <a:prstGeom prst="upArrow">
            <a:avLst>
              <a:gd fmla="val 50000" name="adj1"/>
              <a:gd fmla="val 50000" name="adj2"/>
            </a:avLst>
          </a:prstGeom>
          <a:solidFill>
            <a:srgbClr val="D15A1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77" name="Google Shape;477;p37"/>
          <p:cNvSpPr txBox="1"/>
          <p:nvPr/>
        </p:nvSpPr>
        <p:spPr>
          <a:xfrm>
            <a:off x="2731598" y="2155104"/>
            <a:ext cx="718200" cy="492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1" i="0" lang="en" sz="3200" u="none" cap="none" strike="noStrike">
                <a:solidFill>
                  <a:srgbClr val="FFFFFF"/>
                </a:solidFill>
                <a:latin typeface="Arial"/>
                <a:ea typeface="Arial"/>
                <a:cs typeface="Arial"/>
                <a:sym typeface="Arial"/>
              </a:rPr>
              <a:t>01</a:t>
            </a:r>
            <a:endParaRPr b="1" i="0" sz="3200" u="none" cap="none" strike="noStrike">
              <a:solidFill>
                <a:srgbClr val="FFFFFF"/>
              </a:solidFill>
              <a:latin typeface="Arial"/>
              <a:ea typeface="Arial"/>
              <a:cs typeface="Arial"/>
              <a:sym typeface="Arial"/>
            </a:endParaRPr>
          </a:p>
        </p:txBody>
      </p:sp>
      <p:sp>
        <p:nvSpPr>
          <p:cNvPr id="478" name="Google Shape;478;p37"/>
          <p:cNvSpPr txBox="1"/>
          <p:nvPr/>
        </p:nvSpPr>
        <p:spPr>
          <a:xfrm>
            <a:off x="5110195" y="2156001"/>
            <a:ext cx="718200" cy="492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1" i="0" lang="en" sz="3200" u="none" cap="none" strike="noStrike">
                <a:solidFill>
                  <a:srgbClr val="FFFFFF"/>
                </a:solidFill>
                <a:latin typeface="Arial"/>
                <a:ea typeface="Arial"/>
                <a:cs typeface="Arial"/>
                <a:sym typeface="Arial"/>
              </a:rPr>
              <a:t>03</a:t>
            </a:r>
            <a:endParaRPr b="1" i="0" sz="3200" u="none" cap="none" strike="noStrike">
              <a:solidFill>
                <a:srgbClr val="FFFFFF"/>
              </a:solidFill>
              <a:latin typeface="Arial"/>
              <a:ea typeface="Arial"/>
              <a:cs typeface="Arial"/>
              <a:sym typeface="Arial"/>
            </a:endParaRPr>
          </a:p>
        </p:txBody>
      </p:sp>
      <p:sp>
        <p:nvSpPr>
          <p:cNvPr id="479" name="Google Shape;479;p37"/>
          <p:cNvSpPr txBox="1"/>
          <p:nvPr/>
        </p:nvSpPr>
        <p:spPr>
          <a:xfrm>
            <a:off x="3842375" y="3259801"/>
            <a:ext cx="718200" cy="492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1" i="0" lang="en" sz="3200" u="none" cap="none" strike="noStrike">
                <a:solidFill>
                  <a:srgbClr val="FFFFFF"/>
                </a:solidFill>
                <a:latin typeface="Arial"/>
                <a:ea typeface="Arial"/>
                <a:cs typeface="Arial"/>
                <a:sym typeface="Arial"/>
              </a:rPr>
              <a:t>02</a:t>
            </a:r>
            <a:endParaRPr b="1" i="0" sz="3200" u="none" cap="none" strike="noStrike">
              <a:solidFill>
                <a:srgbClr val="FFFFFF"/>
              </a:solidFill>
              <a:latin typeface="Arial"/>
              <a:ea typeface="Arial"/>
              <a:cs typeface="Arial"/>
              <a:sym typeface="Arial"/>
            </a:endParaRPr>
          </a:p>
        </p:txBody>
      </p:sp>
      <p:sp>
        <p:nvSpPr>
          <p:cNvPr id="480" name="Google Shape;480;p37"/>
          <p:cNvSpPr txBox="1"/>
          <p:nvPr/>
        </p:nvSpPr>
        <p:spPr>
          <a:xfrm>
            <a:off x="3416316" y="3896913"/>
            <a:ext cx="21021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434343"/>
                </a:solidFill>
                <a:latin typeface="Comic Sans MS"/>
                <a:ea typeface="Comic Sans MS"/>
                <a:cs typeface="Comic Sans MS"/>
                <a:sym typeface="Comic Sans MS"/>
              </a:rPr>
              <a:t>Variables</a:t>
            </a:r>
            <a:endParaRPr b="1" i="0" sz="1400" u="none" cap="none" strike="noStrike">
              <a:solidFill>
                <a:srgbClr val="3F3F3F"/>
              </a:solidFill>
              <a:latin typeface="Arial"/>
              <a:ea typeface="Arial"/>
              <a:cs typeface="Arial"/>
              <a:sym typeface="Arial"/>
            </a:endParaRPr>
          </a:p>
        </p:txBody>
      </p:sp>
      <p:sp>
        <p:nvSpPr>
          <p:cNvPr id="481" name="Google Shape;481;p37"/>
          <p:cNvSpPr txBox="1"/>
          <p:nvPr/>
        </p:nvSpPr>
        <p:spPr>
          <a:xfrm>
            <a:off x="6326611" y="2305260"/>
            <a:ext cx="24936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3F3F3F"/>
                </a:solidFill>
                <a:latin typeface="Comic Sans MS"/>
                <a:ea typeface="Comic Sans MS"/>
                <a:cs typeface="Comic Sans MS"/>
                <a:sym typeface="Comic Sans MS"/>
              </a:rPr>
              <a:t>Expressions</a:t>
            </a:r>
            <a:endParaRPr b="1" i="0" sz="1400" u="none" cap="none" strike="noStrike">
              <a:solidFill>
                <a:srgbClr val="3F3F3F"/>
              </a:solidFill>
              <a:latin typeface="Arial"/>
              <a:ea typeface="Arial"/>
              <a:cs typeface="Arial"/>
              <a:sym typeface="Arial"/>
            </a:endParaRPr>
          </a:p>
        </p:txBody>
      </p:sp>
      <p:sp>
        <p:nvSpPr>
          <p:cNvPr id="482" name="Google Shape;482;p37"/>
          <p:cNvSpPr txBox="1"/>
          <p:nvPr/>
        </p:nvSpPr>
        <p:spPr>
          <a:xfrm>
            <a:off x="19002" y="2310265"/>
            <a:ext cx="2493600" cy="3078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2400"/>
              <a:buFont typeface="Arial"/>
              <a:buNone/>
            </a:pPr>
            <a:r>
              <a:rPr b="1" i="0" lang="en" sz="2400" u="none" cap="none" strike="noStrike">
                <a:solidFill>
                  <a:srgbClr val="434343"/>
                </a:solidFill>
                <a:latin typeface="Comic Sans MS"/>
                <a:ea typeface="Comic Sans MS"/>
                <a:cs typeface="Comic Sans MS"/>
                <a:sym typeface="Comic Sans MS"/>
              </a:rPr>
              <a:t>Constants</a:t>
            </a:r>
            <a:endParaRPr b="1" i="0" sz="2400" u="none" cap="none" strike="noStrike">
              <a:solidFill>
                <a:srgbClr val="434343"/>
              </a:solidFill>
              <a:latin typeface="Comic Sans MS"/>
              <a:ea typeface="Comic Sans MS"/>
              <a:cs typeface="Comic Sans MS"/>
              <a:sym typeface="Comic Sans MS"/>
            </a:endParaRPr>
          </a:p>
        </p:txBody>
      </p:sp>
      <p:sp>
        <p:nvSpPr>
          <p:cNvPr id="483" name="Google Shape;483;p37"/>
          <p:cNvSpPr txBox="1"/>
          <p:nvPr/>
        </p:nvSpPr>
        <p:spPr>
          <a:xfrm>
            <a:off x="996808" y="2625899"/>
            <a:ext cx="1499700" cy="5274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1" i="0" lang="en" sz="1600" u="none" cap="none" strike="noStrike">
                <a:solidFill>
                  <a:srgbClr val="D15A12"/>
                </a:solidFill>
                <a:latin typeface="Comic Sans MS"/>
                <a:ea typeface="Comic Sans MS"/>
                <a:cs typeface="Comic Sans MS"/>
                <a:sym typeface="Comic Sans MS"/>
              </a:rPr>
              <a:t>int  x = 8; </a:t>
            </a:r>
            <a:endParaRPr b="1" i="0" sz="1600" u="none" cap="none" strike="noStrike">
              <a:solidFill>
                <a:srgbClr val="D15A12"/>
              </a:solidFill>
              <a:latin typeface="Comic Sans MS"/>
              <a:ea typeface="Comic Sans MS"/>
              <a:cs typeface="Comic Sans MS"/>
              <a:sym typeface="Comic Sans MS"/>
            </a:endParaRPr>
          </a:p>
        </p:txBody>
      </p:sp>
      <p:sp>
        <p:nvSpPr>
          <p:cNvPr id="484" name="Google Shape;484;p37"/>
          <p:cNvSpPr txBox="1"/>
          <p:nvPr/>
        </p:nvSpPr>
        <p:spPr>
          <a:xfrm>
            <a:off x="3400397" y="4223163"/>
            <a:ext cx="1499700" cy="5274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1" i="0" lang="en" sz="1600" u="none" cap="none" strike="noStrike">
                <a:solidFill>
                  <a:srgbClr val="D15A12"/>
                </a:solidFill>
                <a:latin typeface="Comic Sans MS"/>
                <a:ea typeface="Comic Sans MS"/>
                <a:cs typeface="Comic Sans MS"/>
                <a:sym typeface="Comic Sans MS"/>
              </a:rPr>
              <a:t>int  y = x; </a:t>
            </a:r>
            <a:endParaRPr b="1" i="0" sz="1600" u="none" cap="none" strike="noStrike">
              <a:solidFill>
                <a:srgbClr val="D15A12"/>
              </a:solidFill>
              <a:latin typeface="Comic Sans MS"/>
              <a:ea typeface="Comic Sans MS"/>
              <a:cs typeface="Comic Sans MS"/>
              <a:sym typeface="Comic Sans MS"/>
            </a:endParaRPr>
          </a:p>
        </p:txBody>
      </p:sp>
      <p:sp>
        <p:nvSpPr>
          <p:cNvPr id="485" name="Google Shape;485;p37"/>
          <p:cNvSpPr txBox="1"/>
          <p:nvPr/>
        </p:nvSpPr>
        <p:spPr>
          <a:xfrm>
            <a:off x="6090206" y="2648479"/>
            <a:ext cx="2139000" cy="5274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1" i="0" lang="en" sz="1600" u="none" cap="none" strike="noStrike">
                <a:solidFill>
                  <a:srgbClr val="D15A12"/>
                </a:solidFill>
                <a:latin typeface="Comic Sans MS"/>
                <a:ea typeface="Comic Sans MS"/>
                <a:cs typeface="Comic Sans MS"/>
                <a:sym typeface="Comic Sans MS"/>
              </a:rPr>
              <a:t>int  z = 5 * 2 / x; </a:t>
            </a:r>
            <a:endParaRPr b="1" i="0" sz="1600" u="none" cap="none" strike="noStrike">
              <a:solidFill>
                <a:srgbClr val="D15A12"/>
              </a:solidFill>
              <a:latin typeface="Comic Sans MS"/>
              <a:ea typeface="Comic Sans MS"/>
              <a:cs typeface="Comic Sans MS"/>
              <a:sym typeface="Comic Sans MS"/>
            </a:endParaRPr>
          </a:p>
        </p:txBody>
      </p:sp>
      <p:sp>
        <p:nvSpPr>
          <p:cNvPr id="486" name="Google Shape;486;p37"/>
          <p:cNvSpPr/>
          <p:nvPr/>
        </p:nvSpPr>
        <p:spPr>
          <a:xfrm>
            <a:off x="1830018" y="2713287"/>
            <a:ext cx="476100" cy="3978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87" name="Google Shape;487;p37"/>
          <p:cNvSpPr/>
          <p:nvPr/>
        </p:nvSpPr>
        <p:spPr>
          <a:xfrm>
            <a:off x="4244647" y="4319130"/>
            <a:ext cx="513000" cy="3954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88" name="Google Shape;488;p37"/>
          <p:cNvSpPr/>
          <p:nvPr/>
        </p:nvSpPr>
        <p:spPr>
          <a:xfrm>
            <a:off x="6956241" y="2751676"/>
            <a:ext cx="1272900" cy="3978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1">
                                            <p:txEl>
                                              <p:pRg end="0" st="0"/>
                                            </p:txEl>
                                          </p:spTgt>
                                        </p:tgtEl>
                                        <p:attrNameLst>
                                          <p:attrName>style.visibility</p:attrName>
                                        </p:attrNameLst>
                                      </p:cBhvr>
                                      <p:to>
                                        <p:strVal val="visible"/>
                                      </p:to>
                                    </p:set>
                                    <p:animEffect filter="fade" transition="in">
                                      <p:cBhvr>
                                        <p:cTn dur="1000"/>
                                        <p:tgtEl>
                                          <p:spTgt spid="47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1">
                                            <p:txEl>
                                              <p:pRg end="1" st="1"/>
                                            </p:txEl>
                                          </p:spTgt>
                                        </p:tgtEl>
                                        <p:attrNameLst>
                                          <p:attrName>style.visibility</p:attrName>
                                        </p:attrNameLst>
                                      </p:cBhvr>
                                      <p:to>
                                        <p:strVal val="visible"/>
                                      </p:to>
                                    </p:set>
                                    <p:animEffect filter="fade" transition="in">
                                      <p:cBhvr>
                                        <p:cTn dur="1000"/>
                                        <p:tgtEl>
                                          <p:spTgt spid="47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1000"/>
                                        <p:tgtEl>
                                          <p:spTgt spid="472"/>
                                        </p:tgtEl>
                                      </p:cBhvr>
                                    </p:animEffect>
                                  </p:childTnLst>
                                </p:cTn>
                              </p:par>
                              <p:par>
                                <p:cTn fill="hold" nodeType="with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1000"/>
                                        <p:tgtEl>
                                          <p:spTgt spid="4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1000"/>
                                        <p:tgtEl>
                                          <p:spTgt spid="476"/>
                                        </p:tgtEl>
                                      </p:cBhvr>
                                    </p:animEffect>
                                  </p:childTnLst>
                                </p:cTn>
                              </p:par>
                              <p:par>
                                <p:cTn fill="hold" nodeType="withEffect" presetClass="entr" presetID="10" presetSubtype="0">
                                  <p:stCondLst>
                                    <p:cond delay="0"/>
                                  </p:stCondLst>
                                  <p:childTnLst>
                                    <p:set>
                                      <p:cBhvr>
                                        <p:cTn dur="1" fill="hold">
                                          <p:stCondLst>
                                            <p:cond delay="0"/>
                                          </p:stCondLst>
                                        </p:cTn>
                                        <p:tgtEl>
                                          <p:spTgt spid="477"/>
                                        </p:tgtEl>
                                        <p:attrNameLst>
                                          <p:attrName>style.visibility</p:attrName>
                                        </p:attrNameLst>
                                      </p:cBhvr>
                                      <p:to>
                                        <p:strVal val="visible"/>
                                      </p:to>
                                    </p:set>
                                    <p:animEffect filter="fade" transition="in">
                                      <p:cBhvr>
                                        <p:cTn dur="1000"/>
                                        <p:tgtEl>
                                          <p:spTgt spid="477"/>
                                        </p:tgtEl>
                                      </p:cBhvr>
                                    </p:animEffect>
                                  </p:childTnLst>
                                </p:cTn>
                              </p:par>
                              <p:par>
                                <p:cTn fill="hold" nodeType="withEffect" presetClass="entr" presetID="10" presetSubtype="0">
                                  <p:stCondLst>
                                    <p:cond delay="0"/>
                                  </p:stCondLst>
                                  <p:childTnLst>
                                    <p:set>
                                      <p:cBhvr>
                                        <p:cTn dur="1" fill="hold">
                                          <p:stCondLst>
                                            <p:cond delay="0"/>
                                          </p:stCondLst>
                                        </p:cTn>
                                        <p:tgtEl>
                                          <p:spTgt spid="482"/>
                                        </p:tgtEl>
                                        <p:attrNameLst>
                                          <p:attrName>style.visibility</p:attrName>
                                        </p:attrNameLst>
                                      </p:cBhvr>
                                      <p:to>
                                        <p:strVal val="visible"/>
                                      </p:to>
                                    </p:set>
                                    <p:animEffect filter="fade" transition="in">
                                      <p:cBhvr>
                                        <p:cTn dur="1000"/>
                                        <p:tgtEl>
                                          <p:spTgt spid="482"/>
                                        </p:tgtEl>
                                      </p:cBhvr>
                                    </p:animEffect>
                                  </p:childTnLst>
                                </p:cTn>
                              </p:par>
                              <p:par>
                                <p:cTn fill="hold" nodeType="with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1000"/>
                                        <p:tgtEl>
                                          <p:spTgt spid="4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500"/>
                                        <p:tgtEl>
                                          <p:spTgt spid="4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1000"/>
                                        <p:tgtEl>
                                          <p:spTgt spid="475"/>
                                        </p:tgtEl>
                                      </p:cBhvr>
                                    </p:animEffect>
                                  </p:childTnLst>
                                </p:cTn>
                              </p:par>
                              <p:par>
                                <p:cTn fill="hold" nodeType="withEffect" presetClass="entr" presetID="10" presetSubtype="0">
                                  <p:stCondLst>
                                    <p:cond delay="0"/>
                                  </p:stCondLst>
                                  <p:childTnLst>
                                    <p:set>
                                      <p:cBhvr>
                                        <p:cTn dur="1" fill="hold">
                                          <p:stCondLst>
                                            <p:cond delay="0"/>
                                          </p:stCondLst>
                                        </p:cTn>
                                        <p:tgtEl>
                                          <p:spTgt spid="479"/>
                                        </p:tgtEl>
                                        <p:attrNameLst>
                                          <p:attrName>style.visibility</p:attrName>
                                        </p:attrNameLst>
                                      </p:cBhvr>
                                      <p:to>
                                        <p:strVal val="visible"/>
                                      </p:to>
                                    </p:set>
                                    <p:animEffect filter="fade" transition="in">
                                      <p:cBhvr>
                                        <p:cTn dur="1000"/>
                                        <p:tgtEl>
                                          <p:spTgt spid="479"/>
                                        </p:tgtEl>
                                      </p:cBhvr>
                                    </p:animEffect>
                                  </p:childTnLst>
                                </p:cTn>
                              </p:par>
                              <p:par>
                                <p:cTn fill="hold" nodeType="withEffect" presetClass="entr" presetID="10" presetSubtype="0">
                                  <p:stCondLst>
                                    <p:cond delay="0"/>
                                  </p:stCondLst>
                                  <p:childTnLst>
                                    <p:set>
                                      <p:cBhvr>
                                        <p:cTn dur="1" fill="hold">
                                          <p:stCondLst>
                                            <p:cond delay="0"/>
                                          </p:stCondLst>
                                        </p:cTn>
                                        <p:tgtEl>
                                          <p:spTgt spid="480"/>
                                        </p:tgtEl>
                                        <p:attrNameLst>
                                          <p:attrName>style.visibility</p:attrName>
                                        </p:attrNameLst>
                                      </p:cBhvr>
                                      <p:to>
                                        <p:strVal val="visible"/>
                                      </p:to>
                                    </p:set>
                                    <p:animEffect filter="fade" transition="in">
                                      <p:cBhvr>
                                        <p:cTn dur="1000"/>
                                        <p:tgtEl>
                                          <p:spTgt spid="480"/>
                                        </p:tgtEl>
                                      </p:cBhvr>
                                    </p:animEffect>
                                  </p:childTnLst>
                                </p:cTn>
                              </p:par>
                              <p:par>
                                <p:cTn fill="hold" nodeType="withEffect" presetClass="entr" presetID="10" presetSubtype="0">
                                  <p:stCondLst>
                                    <p:cond delay="0"/>
                                  </p:stCondLst>
                                  <p:childTnLst>
                                    <p:set>
                                      <p:cBhvr>
                                        <p:cTn dur="1" fill="hold">
                                          <p:stCondLst>
                                            <p:cond delay="0"/>
                                          </p:stCondLst>
                                        </p:cTn>
                                        <p:tgtEl>
                                          <p:spTgt spid="484"/>
                                        </p:tgtEl>
                                        <p:attrNameLst>
                                          <p:attrName>style.visibility</p:attrName>
                                        </p:attrNameLst>
                                      </p:cBhvr>
                                      <p:to>
                                        <p:strVal val="visible"/>
                                      </p:to>
                                    </p:set>
                                    <p:animEffect filter="fade" transition="in">
                                      <p:cBhvr>
                                        <p:cTn dur="1000"/>
                                        <p:tgtEl>
                                          <p:spTgt spid="4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
                                        </p:tgtEl>
                                        <p:attrNameLst>
                                          <p:attrName>style.visibility</p:attrName>
                                        </p:attrNameLst>
                                      </p:cBhvr>
                                      <p:to>
                                        <p:strVal val="visible"/>
                                      </p:to>
                                    </p:set>
                                    <p:animEffect filter="fade" transition="in">
                                      <p:cBhvr>
                                        <p:cTn dur="500"/>
                                        <p:tgtEl>
                                          <p:spTgt spid="4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1000"/>
                                        <p:tgtEl>
                                          <p:spTgt spid="474"/>
                                        </p:tgtEl>
                                      </p:cBhvr>
                                    </p:animEffect>
                                  </p:childTnLst>
                                </p:cTn>
                              </p:par>
                              <p:par>
                                <p:cTn fill="hold" nodeType="withEffect" presetClass="entr" presetID="10" presetSubtype="0">
                                  <p:stCondLst>
                                    <p:cond delay="0"/>
                                  </p:stCondLst>
                                  <p:childTnLst>
                                    <p:set>
                                      <p:cBhvr>
                                        <p:cTn dur="1" fill="hold">
                                          <p:stCondLst>
                                            <p:cond delay="0"/>
                                          </p:stCondLst>
                                        </p:cTn>
                                        <p:tgtEl>
                                          <p:spTgt spid="478"/>
                                        </p:tgtEl>
                                        <p:attrNameLst>
                                          <p:attrName>style.visibility</p:attrName>
                                        </p:attrNameLst>
                                      </p:cBhvr>
                                      <p:to>
                                        <p:strVal val="visible"/>
                                      </p:to>
                                    </p:set>
                                    <p:animEffect filter="fade" transition="in">
                                      <p:cBhvr>
                                        <p:cTn dur="1000"/>
                                        <p:tgtEl>
                                          <p:spTgt spid="478"/>
                                        </p:tgtEl>
                                      </p:cBhvr>
                                    </p:animEffect>
                                  </p:childTnLst>
                                </p:cTn>
                              </p:par>
                              <p:par>
                                <p:cTn fill="hold" nodeType="withEffect" presetClass="entr" presetID="10" presetSubtype="0">
                                  <p:stCondLst>
                                    <p:cond delay="0"/>
                                  </p:stCondLst>
                                  <p:childTnLst>
                                    <p:set>
                                      <p:cBhvr>
                                        <p:cTn dur="1" fill="hold">
                                          <p:stCondLst>
                                            <p:cond delay="0"/>
                                          </p:stCondLst>
                                        </p:cTn>
                                        <p:tgtEl>
                                          <p:spTgt spid="481"/>
                                        </p:tgtEl>
                                        <p:attrNameLst>
                                          <p:attrName>style.visibility</p:attrName>
                                        </p:attrNameLst>
                                      </p:cBhvr>
                                      <p:to>
                                        <p:strVal val="visible"/>
                                      </p:to>
                                    </p:set>
                                    <p:animEffect filter="fade" transition="in">
                                      <p:cBhvr>
                                        <p:cTn dur="1000"/>
                                        <p:tgtEl>
                                          <p:spTgt spid="481"/>
                                        </p:tgtEl>
                                      </p:cBhvr>
                                    </p:animEffect>
                                  </p:childTnLst>
                                </p:cTn>
                              </p:par>
                              <p:par>
                                <p:cTn fill="hold" nodeType="with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1000"/>
                                        <p:tgtEl>
                                          <p:spTgt spid="4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500"/>
                                        <p:tgtEl>
                                          <p:spTgt spid="4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38"/>
          <p:cNvSpPr txBox="1"/>
          <p:nvPr>
            <p:ph type="ctrTitle"/>
          </p:nvPr>
        </p:nvSpPr>
        <p:spPr>
          <a:xfrm>
            <a:off x="451700" y="-62350"/>
            <a:ext cx="8482500" cy="790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b="1" lang="en" sz="3400">
                <a:solidFill>
                  <a:srgbClr val="434343"/>
                </a:solidFill>
                <a:latin typeface="Comic Sans MS"/>
                <a:ea typeface="Comic Sans MS"/>
                <a:cs typeface="Comic Sans MS"/>
                <a:sym typeface="Comic Sans MS"/>
              </a:rPr>
              <a:t>Uses of </a:t>
            </a:r>
            <a:r>
              <a:rPr b="1" lang="en" sz="3400">
                <a:solidFill>
                  <a:srgbClr val="D15A12"/>
                </a:solidFill>
                <a:latin typeface="Comic Sans MS"/>
                <a:ea typeface="Comic Sans MS"/>
                <a:cs typeface="Comic Sans MS"/>
                <a:sym typeface="Comic Sans MS"/>
              </a:rPr>
              <a:t>Variables: </a:t>
            </a:r>
            <a:r>
              <a:rPr b="1" lang="en" sz="3400">
                <a:solidFill>
                  <a:srgbClr val="404040"/>
                </a:solidFill>
                <a:latin typeface="Comic Sans MS"/>
                <a:ea typeface="Comic Sans MS"/>
                <a:cs typeface="Comic Sans MS"/>
                <a:sym typeface="Comic Sans MS"/>
              </a:rPr>
              <a:t>Retrieval</a:t>
            </a:r>
            <a:endParaRPr b="1" sz="3400">
              <a:solidFill>
                <a:srgbClr val="404040"/>
              </a:solidFill>
              <a:latin typeface="Comic Sans MS"/>
              <a:ea typeface="Comic Sans MS"/>
              <a:cs typeface="Comic Sans MS"/>
              <a:sym typeface="Comic Sans MS"/>
            </a:endParaRPr>
          </a:p>
        </p:txBody>
      </p:sp>
      <p:cxnSp>
        <p:nvCxnSpPr>
          <p:cNvPr id="494" name="Google Shape;494;p38"/>
          <p:cNvCxnSpPr/>
          <p:nvPr/>
        </p:nvCxnSpPr>
        <p:spPr>
          <a:xfrm>
            <a:off x="375500" y="123950"/>
            <a:ext cx="0" cy="570000"/>
          </a:xfrm>
          <a:prstGeom prst="straightConnector1">
            <a:avLst/>
          </a:prstGeom>
          <a:noFill/>
          <a:ln cap="flat" cmpd="sng" w="38100">
            <a:solidFill>
              <a:srgbClr val="D15A12"/>
            </a:solidFill>
            <a:prstDash val="solid"/>
            <a:round/>
            <a:headEnd len="sm" w="sm" type="none"/>
            <a:tailEnd len="sm" w="sm" type="none"/>
          </a:ln>
        </p:spPr>
      </p:cxnSp>
      <p:cxnSp>
        <p:nvCxnSpPr>
          <p:cNvPr id="495" name="Google Shape;495;p38"/>
          <p:cNvCxnSpPr/>
          <p:nvPr/>
        </p:nvCxnSpPr>
        <p:spPr>
          <a:xfrm>
            <a:off x="299300" y="47750"/>
            <a:ext cx="0" cy="570000"/>
          </a:xfrm>
          <a:prstGeom prst="straightConnector1">
            <a:avLst/>
          </a:prstGeom>
          <a:noFill/>
          <a:ln cap="flat" cmpd="sng" w="38100">
            <a:solidFill>
              <a:schemeClr val="dk2"/>
            </a:solidFill>
            <a:prstDash val="solid"/>
            <a:round/>
            <a:headEnd len="sm" w="sm" type="none"/>
            <a:tailEnd len="sm" w="sm" type="none"/>
          </a:ln>
        </p:spPr>
      </p:cxnSp>
      <p:sp>
        <p:nvSpPr>
          <p:cNvPr id="496" name="Google Shape;496;p38"/>
          <p:cNvSpPr/>
          <p:nvPr/>
        </p:nvSpPr>
        <p:spPr>
          <a:xfrm>
            <a:off x="0" y="4864944"/>
            <a:ext cx="9144000" cy="288000"/>
          </a:xfrm>
          <a:prstGeom prst="rect">
            <a:avLst/>
          </a:prstGeom>
          <a:solidFill>
            <a:srgbClr val="D15A1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97" name="Google Shape;497;p38"/>
          <p:cNvSpPr txBox="1"/>
          <p:nvPr/>
        </p:nvSpPr>
        <p:spPr>
          <a:xfrm>
            <a:off x="2193056" y="2198725"/>
            <a:ext cx="1404900" cy="627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1" i="0" lang="en" sz="2400" u="none" cap="none" strike="noStrike">
                <a:solidFill>
                  <a:srgbClr val="D15A12"/>
                </a:solidFill>
                <a:latin typeface="Comic Sans MS"/>
                <a:ea typeface="Comic Sans MS"/>
                <a:cs typeface="Comic Sans MS"/>
                <a:sym typeface="Comic Sans MS"/>
              </a:rPr>
              <a:t>int X </a:t>
            </a:r>
            <a:endParaRPr b="1" i="0" sz="2400" u="none" cap="none" strike="noStrike">
              <a:solidFill>
                <a:srgbClr val="D15A12"/>
              </a:solidFill>
              <a:latin typeface="Comic Sans MS"/>
              <a:ea typeface="Comic Sans MS"/>
              <a:cs typeface="Comic Sans MS"/>
              <a:sym typeface="Comic Sans MS"/>
            </a:endParaRPr>
          </a:p>
        </p:txBody>
      </p:sp>
      <p:sp>
        <p:nvSpPr>
          <p:cNvPr id="498" name="Google Shape;498;p38"/>
          <p:cNvSpPr/>
          <p:nvPr/>
        </p:nvSpPr>
        <p:spPr>
          <a:xfrm>
            <a:off x="3354662" y="2408529"/>
            <a:ext cx="351300" cy="288000"/>
          </a:xfrm>
          <a:prstGeom prst="mathEqual">
            <a:avLst>
              <a:gd fmla="val 23520" name="adj1"/>
              <a:gd fmla="val 11760" name="adj2"/>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38"/>
          <p:cNvSpPr txBox="1"/>
          <p:nvPr/>
        </p:nvSpPr>
        <p:spPr>
          <a:xfrm>
            <a:off x="3890364" y="2223905"/>
            <a:ext cx="704700" cy="627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rgbClr val="D15A12"/>
                </a:solidFill>
                <a:latin typeface="Comic Sans MS"/>
                <a:ea typeface="Comic Sans MS"/>
                <a:cs typeface="Comic Sans MS"/>
                <a:sym typeface="Comic Sans MS"/>
              </a:rPr>
              <a:t>3;</a:t>
            </a:r>
            <a:endParaRPr b="1" i="0" sz="2400" u="none" cap="none" strike="noStrike">
              <a:solidFill>
                <a:srgbClr val="D15A12"/>
              </a:solidFill>
              <a:latin typeface="Comic Sans MS"/>
              <a:ea typeface="Comic Sans MS"/>
              <a:cs typeface="Comic Sans MS"/>
              <a:sym typeface="Comic Sans MS"/>
            </a:endParaRPr>
          </a:p>
        </p:txBody>
      </p:sp>
      <p:sp>
        <p:nvSpPr>
          <p:cNvPr id="500" name="Google Shape;500;p38"/>
          <p:cNvSpPr txBox="1"/>
          <p:nvPr/>
        </p:nvSpPr>
        <p:spPr>
          <a:xfrm>
            <a:off x="2171637" y="2827509"/>
            <a:ext cx="1404900" cy="627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rgbClr val="D15A12"/>
                </a:solidFill>
                <a:latin typeface="Comic Sans MS"/>
                <a:ea typeface="Comic Sans MS"/>
                <a:cs typeface="Comic Sans MS"/>
                <a:sym typeface="Comic Sans MS"/>
              </a:rPr>
              <a:t>int  Y </a:t>
            </a:r>
            <a:endParaRPr b="1" i="0" sz="2400" u="none" cap="none" strike="noStrike">
              <a:solidFill>
                <a:srgbClr val="D15A12"/>
              </a:solidFill>
              <a:latin typeface="Comic Sans MS"/>
              <a:ea typeface="Comic Sans MS"/>
              <a:cs typeface="Comic Sans MS"/>
              <a:sym typeface="Comic Sans MS"/>
            </a:endParaRPr>
          </a:p>
        </p:txBody>
      </p:sp>
      <p:sp>
        <p:nvSpPr>
          <p:cNvPr id="501" name="Google Shape;501;p38"/>
          <p:cNvSpPr/>
          <p:nvPr/>
        </p:nvSpPr>
        <p:spPr>
          <a:xfrm>
            <a:off x="3354662" y="3018129"/>
            <a:ext cx="351300" cy="288000"/>
          </a:xfrm>
          <a:prstGeom prst="mathEqual">
            <a:avLst>
              <a:gd fmla="val 23520" name="adj1"/>
              <a:gd fmla="val 11760" name="adj2"/>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38"/>
          <p:cNvSpPr txBox="1"/>
          <p:nvPr/>
        </p:nvSpPr>
        <p:spPr>
          <a:xfrm>
            <a:off x="3899690" y="2805807"/>
            <a:ext cx="704700" cy="627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rgbClr val="D15A12"/>
                </a:solidFill>
                <a:latin typeface="Comic Sans MS"/>
                <a:ea typeface="Comic Sans MS"/>
                <a:cs typeface="Comic Sans MS"/>
                <a:sym typeface="Comic Sans MS"/>
              </a:rPr>
              <a:t>x;</a:t>
            </a:r>
            <a:endParaRPr b="1" i="0" sz="2400" u="none" cap="none" strike="noStrike">
              <a:solidFill>
                <a:srgbClr val="D15A12"/>
              </a:solidFill>
              <a:latin typeface="Comic Sans MS"/>
              <a:ea typeface="Comic Sans MS"/>
              <a:cs typeface="Comic Sans MS"/>
              <a:sym typeface="Comic Sans MS"/>
            </a:endParaRPr>
          </a:p>
        </p:txBody>
      </p:sp>
      <p:pic>
        <p:nvPicPr>
          <p:cNvPr descr="https://lh4.googleusercontent.com/iTIQzCDUdpGCNr0btDOnudY8A9VQw_WQRd2WFf0mEVMZGiwiJomqHAFKNvMUT2YleHb0dlUzdgypTgVN2Fx6uGm5E4sMiSjlSmbPL4jDLwYzv9KsBuV0xMc-ExGS42bnd6WY6KT5gMY" id="503" name="Google Shape;503;p38"/>
          <p:cNvPicPr preferRelativeResize="0"/>
          <p:nvPr/>
        </p:nvPicPr>
        <p:blipFill rotWithShape="1">
          <a:blip r:embed="rId3">
            <a:alphaModFix/>
          </a:blip>
          <a:srcRect b="0" l="0" r="0" t="0"/>
          <a:stretch/>
        </p:blipFill>
        <p:spPr>
          <a:xfrm>
            <a:off x="-45850" y="2112750"/>
            <a:ext cx="1296075" cy="2725570"/>
          </a:xfrm>
          <a:prstGeom prst="rect">
            <a:avLst/>
          </a:prstGeom>
          <a:noFill/>
          <a:ln>
            <a:noFill/>
          </a:ln>
        </p:spPr>
      </p:pic>
      <p:pic>
        <p:nvPicPr>
          <p:cNvPr descr="https://lh3.googleusercontent.com/yPb5A010jnUbyGYV3htwNbAG2FXEYU463TmQRaB0hTams2lcIOsDK4MrSAsMwe5sBoVYhrirvQRtg7xe5HsYvPTNHaeJyFlJOJm1sKnKt3-G01EtGjbLdedDGaXIojTndBRMbO1kK8A" id="504" name="Google Shape;504;p38"/>
          <p:cNvPicPr preferRelativeResize="0"/>
          <p:nvPr/>
        </p:nvPicPr>
        <p:blipFill rotWithShape="1">
          <a:blip r:embed="rId4">
            <a:alphaModFix/>
          </a:blip>
          <a:srcRect b="0" l="0" r="0" t="0"/>
          <a:stretch/>
        </p:blipFill>
        <p:spPr>
          <a:xfrm flipH="1">
            <a:off x="7898244" y="2156800"/>
            <a:ext cx="1246531" cy="2725574"/>
          </a:xfrm>
          <a:prstGeom prst="rect">
            <a:avLst/>
          </a:prstGeom>
          <a:noFill/>
          <a:ln>
            <a:noFill/>
          </a:ln>
        </p:spPr>
      </p:pic>
      <p:sp>
        <p:nvSpPr>
          <p:cNvPr id="505" name="Google Shape;505;p38"/>
          <p:cNvSpPr/>
          <p:nvPr/>
        </p:nvSpPr>
        <p:spPr>
          <a:xfrm>
            <a:off x="5945687" y="2707651"/>
            <a:ext cx="860400" cy="1236900"/>
          </a:xfrm>
          <a:prstGeom prst="rect">
            <a:avLst/>
          </a:prstGeom>
          <a:solidFill>
            <a:srgbClr val="43434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38"/>
          <p:cNvSpPr/>
          <p:nvPr/>
        </p:nvSpPr>
        <p:spPr>
          <a:xfrm>
            <a:off x="5990531" y="2837859"/>
            <a:ext cx="770700" cy="303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38"/>
          <p:cNvSpPr/>
          <p:nvPr/>
        </p:nvSpPr>
        <p:spPr>
          <a:xfrm>
            <a:off x="5990381" y="3190677"/>
            <a:ext cx="770700" cy="303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38"/>
          <p:cNvSpPr txBox="1"/>
          <p:nvPr/>
        </p:nvSpPr>
        <p:spPr>
          <a:xfrm>
            <a:off x="6761087" y="2803239"/>
            <a:ext cx="962400" cy="35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Raleway"/>
                <a:ea typeface="Raleway"/>
                <a:cs typeface="Raleway"/>
                <a:sym typeface="Raleway"/>
              </a:rPr>
              <a:t>X</a:t>
            </a:r>
            <a:endParaRPr b="1" i="0" sz="1200" u="none" cap="none" strike="noStrike">
              <a:solidFill>
                <a:srgbClr val="000000"/>
              </a:solidFill>
              <a:latin typeface="Raleway"/>
              <a:ea typeface="Raleway"/>
              <a:cs typeface="Raleway"/>
              <a:sym typeface="Raleway"/>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Raleway"/>
              <a:ea typeface="Raleway"/>
              <a:cs typeface="Raleway"/>
              <a:sym typeface="Raleway"/>
            </a:endParaRPr>
          </a:p>
        </p:txBody>
      </p:sp>
      <p:sp>
        <p:nvSpPr>
          <p:cNvPr id="509" name="Google Shape;509;p38"/>
          <p:cNvSpPr txBox="1"/>
          <p:nvPr/>
        </p:nvSpPr>
        <p:spPr>
          <a:xfrm>
            <a:off x="6761087" y="3146476"/>
            <a:ext cx="962400" cy="35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Raleway"/>
                <a:ea typeface="Raleway"/>
                <a:cs typeface="Raleway"/>
                <a:sym typeface="Raleway"/>
              </a:rPr>
              <a:t>Y</a:t>
            </a:r>
            <a:endParaRPr b="1" i="0" sz="1200" u="none" cap="none" strike="noStrike">
              <a:solidFill>
                <a:srgbClr val="000000"/>
              </a:solidFill>
              <a:latin typeface="Raleway"/>
              <a:ea typeface="Raleway"/>
              <a:cs typeface="Raleway"/>
              <a:sym typeface="Raleway"/>
            </a:endParaRPr>
          </a:p>
        </p:txBody>
      </p:sp>
      <p:sp>
        <p:nvSpPr>
          <p:cNvPr id="510" name="Google Shape;510;p38"/>
          <p:cNvSpPr txBox="1"/>
          <p:nvPr/>
        </p:nvSpPr>
        <p:spPr>
          <a:xfrm>
            <a:off x="5945687" y="4046143"/>
            <a:ext cx="860400" cy="303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D15A12"/>
                </a:solidFill>
                <a:latin typeface="Raleway"/>
                <a:ea typeface="Raleway"/>
                <a:cs typeface="Raleway"/>
                <a:sym typeface="Raleway"/>
              </a:rPr>
              <a:t>Memory</a:t>
            </a:r>
            <a:endParaRPr b="1" i="0" sz="1300" u="none" cap="none" strike="noStrike">
              <a:solidFill>
                <a:srgbClr val="D15A12"/>
              </a:solidFill>
              <a:latin typeface="Raleway"/>
              <a:ea typeface="Raleway"/>
              <a:cs typeface="Raleway"/>
              <a:sym typeface="Raleway"/>
            </a:endParaRPr>
          </a:p>
        </p:txBody>
      </p:sp>
      <p:sp>
        <p:nvSpPr>
          <p:cNvPr id="511" name="Google Shape;511;p38"/>
          <p:cNvSpPr txBox="1"/>
          <p:nvPr/>
        </p:nvSpPr>
        <p:spPr>
          <a:xfrm>
            <a:off x="5978350" y="2790895"/>
            <a:ext cx="770700" cy="3135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400"/>
              <a:buFont typeface="Arial"/>
              <a:buNone/>
            </a:pPr>
            <a:r>
              <a:rPr b="1" i="0" lang="en" sz="1400" u="none" cap="none" strike="noStrike">
                <a:solidFill>
                  <a:srgbClr val="D15A12"/>
                </a:solidFill>
                <a:latin typeface="Comic Sans MS"/>
                <a:ea typeface="Comic Sans MS"/>
                <a:cs typeface="Comic Sans MS"/>
                <a:sym typeface="Comic Sans MS"/>
              </a:rPr>
              <a:t>3</a:t>
            </a:r>
            <a:endParaRPr b="1" i="0" sz="1400" u="none" cap="none" strike="noStrike">
              <a:solidFill>
                <a:srgbClr val="D15A12"/>
              </a:solidFill>
              <a:latin typeface="Comic Sans MS"/>
              <a:ea typeface="Comic Sans MS"/>
              <a:cs typeface="Comic Sans MS"/>
              <a:sym typeface="Comic Sans MS"/>
            </a:endParaRPr>
          </a:p>
        </p:txBody>
      </p:sp>
      <p:sp>
        <p:nvSpPr>
          <p:cNvPr id="512" name="Google Shape;512;p38"/>
          <p:cNvSpPr txBox="1"/>
          <p:nvPr/>
        </p:nvSpPr>
        <p:spPr>
          <a:xfrm>
            <a:off x="5978350" y="3143901"/>
            <a:ext cx="770700" cy="3033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400"/>
              <a:buFont typeface="Arial"/>
              <a:buNone/>
            </a:pPr>
            <a:r>
              <a:rPr b="1" i="0" lang="en" sz="1400" u="none" cap="none" strike="noStrike">
                <a:solidFill>
                  <a:srgbClr val="D15A12"/>
                </a:solidFill>
                <a:latin typeface="Comic Sans MS"/>
                <a:ea typeface="Comic Sans MS"/>
                <a:cs typeface="Comic Sans MS"/>
                <a:sym typeface="Comic Sans MS"/>
              </a:rPr>
              <a:t>3</a:t>
            </a:r>
            <a:endParaRPr b="1" i="0" sz="1400" u="none" cap="none" strike="noStrike">
              <a:solidFill>
                <a:srgbClr val="D15A12"/>
              </a:solidFill>
              <a:latin typeface="Comic Sans MS"/>
              <a:ea typeface="Comic Sans MS"/>
              <a:cs typeface="Comic Sans MS"/>
              <a:sym typeface="Comic Sans MS"/>
            </a:endParaRPr>
          </a:p>
        </p:txBody>
      </p:sp>
      <p:sp>
        <p:nvSpPr>
          <p:cNvPr id="513" name="Google Shape;513;p38"/>
          <p:cNvSpPr/>
          <p:nvPr/>
        </p:nvSpPr>
        <p:spPr>
          <a:xfrm>
            <a:off x="5990531" y="3523659"/>
            <a:ext cx="770700" cy="303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38"/>
          <p:cNvSpPr txBox="1"/>
          <p:nvPr/>
        </p:nvSpPr>
        <p:spPr>
          <a:xfrm>
            <a:off x="711775" y="940650"/>
            <a:ext cx="7762200" cy="89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434343"/>
                </a:solidFill>
                <a:latin typeface="Comic Sans MS"/>
                <a:ea typeface="Comic Sans MS"/>
                <a:cs typeface="Comic Sans MS"/>
                <a:sym typeface="Comic Sans MS"/>
              </a:rPr>
              <a:t>Here, we are </a:t>
            </a:r>
            <a:r>
              <a:rPr b="1" i="0" lang="en" sz="2400" u="none" cap="none" strike="noStrike">
                <a:solidFill>
                  <a:srgbClr val="D15A12"/>
                </a:solidFill>
                <a:latin typeface="Comic Sans MS"/>
                <a:ea typeface="Comic Sans MS"/>
                <a:cs typeface="Comic Sans MS"/>
                <a:sym typeface="Comic Sans MS"/>
              </a:rPr>
              <a:t>Retrieving</a:t>
            </a:r>
            <a:r>
              <a:rPr b="1" i="0" lang="en" sz="2400" u="none" cap="none" strike="noStrike">
                <a:solidFill>
                  <a:srgbClr val="434343"/>
                </a:solidFill>
                <a:latin typeface="Comic Sans MS"/>
                <a:ea typeface="Comic Sans MS"/>
                <a:cs typeface="Comic Sans MS"/>
                <a:sym typeface="Comic Sans MS"/>
              </a:rPr>
              <a:t> the value of variable x and assigning that value to variable y</a:t>
            </a:r>
            <a:endParaRPr b="1" i="0" sz="2400" u="none" cap="none" strike="noStrike">
              <a:solidFill>
                <a:srgbClr val="434343"/>
              </a:solidFill>
              <a:latin typeface="Comic Sans MS"/>
              <a:ea typeface="Comic Sans MS"/>
              <a:cs typeface="Comic Sans MS"/>
              <a:sym typeface="Comic Sans MS"/>
            </a:endParaRPr>
          </a:p>
        </p:txBody>
      </p:sp>
      <p:sp>
        <p:nvSpPr>
          <p:cNvPr id="515" name="Google Shape;515;p38"/>
          <p:cNvSpPr/>
          <p:nvPr/>
        </p:nvSpPr>
        <p:spPr>
          <a:xfrm>
            <a:off x="1958431" y="2826954"/>
            <a:ext cx="2475300" cy="5928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14"/>
                                        </p:tgtEl>
                                        <p:attrNameLst>
                                          <p:attrName>style.visibility</p:attrName>
                                        </p:attrNameLst>
                                      </p:cBhvr>
                                      <p:to>
                                        <p:strVal val="visible"/>
                                      </p:to>
                                    </p:set>
                                    <p:animEffect filter="fade" transition="in">
                                      <p:cBhvr>
                                        <p:cTn dur="1000"/>
                                        <p:tgtEl>
                                          <p:spTgt spid="514"/>
                                        </p:tgtEl>
                                      </p:cBhvr>
                                    </p:animEffect>
                                  </p:childTnLst>
                                </p:cTn>
                              </p:par>
                              <p:par>
                                <p:cTn fill="hold" nodeType="with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1000"/>
                                        <p:tgtEl>
                                          <p:spTgt spid="503"/>
                                        </p:tgtEl>
                                      </p:cBhvr>
                                    </p:animEffect>
                                  </p:childTnLst>
                                </p:cTn>
                              </p:par>
                              <p:par>
                                <p:cTn fill="hold" nodeType="with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1000"/>
                                        <p:tgtEl>
                                          <p:spTgt spid="5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1000"/>
                                        <p:tgtEl>
                                          <p:spTgt spid="497"/>
                                        </p:tgtEl>
                                      </p:cBhvr>
                                    </p:animEffect>
                                  </p:childTnLst>
                                </p:cTn>
                              </p:par>
                              <p:par>
                                <p:cTn fill="hold" nodeType="withEffect" presetClass="entr" presetID="10" presetSubtype="0">
                                  <p:stCondLst>
                                    <p:cond delay="0"/>
                                  </p:stCondLst>
                                  <p:childTnLst>
                                    <p:set>
                                      <p:cBhvr>
                                        <p:cTn dur="1" fill="hold">
                                          <p:stCondLst>
                                            <p:cond delay="0"/>
                                          </p:stCondLst>
                                        </p:cTn>
                                        <p:tgtEl>
                                          <p:spTgt spid="498"/>
                                        </p:tgtEl>
                                        <p:attrNameLst>
                                          <p:attrName>style.visibility</p:attrName>
                                        </p:attrNameLst>
                                      </p:cBhvr>
                                      <p:to>
                                        <p:strVal val="visible"/>
                                      </p:to>
                                    </p:set>
                                    <p:animEffect filter="fade" transition="in">
                                      <p:cBhvr>
                                        <p:cTn dur="1000"/>
                                        <p:tgtEl>
                                          <p:spTgt spid="498"/>
                                        </p:tgtEl>
                                      </p:cBhvr>
                                    </p:animEffect>
                                  </p:childTnLst>
                                </p:cTn>
                              </p:par>
                              <p:par>
                                <p:cTn fill="hold" nodeType="withEffect" presetClass="entr" presetID="10" presetSubtype="0">
                                  <p:stCondLst>
                                    <p:cond delay="0"/>
                                  </p:stCondLst>
                                  <p:childTnLst>
                                    <p:set>
                                      <p:cBhvr>
                                        <p:cTn dur="1" fill="hold">
                                          <p:stCondLst>
                                            <p:cond delay="0"/>
                                          </p:stCondLst>
                                        </p:cTn>
                                        <p:tgtEl>
                                          <p:spTgt spid="499"/>
                                        </p:tgtEl>
                                        <p:attrNameLst>
                                          <p:attrName>style.visibility</p:attrName>
                                        </p:attrNameLst>
                                      </p:cBhvr>
                                      <p:to>
                                        <p:strVal val="visible"/>
                                      </p:to>
                                    </p:set>
                                    <p:animEffect filter="fade" transition="in">
                                      <p:cBhvr>
                                        <p:cTn dur="1000"/>
                                        <p:tgtEl>
                                          <p:spTgt spid="499"/>
                                        </p:tgtEl>
                                      </p:cBhvr>
                                    </p:animEffect>
                                  </p:childTnLst>
                                </p:cTn>
                              </p:par>
                              <p:par>
                                <p:cTn fill="hold" nodeType="with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1000"/>
                                        <p:tgtEl>
                                          <p:spTgt spid="505"/>
                                        </p:tgtEl>
                                      </p:cBhvr>
                                    </p:animEffect>
                                  </p:childTnLst>
                                </p:cTn>
                              </p:par>
                              <p:par>
                                <p:cTn fill="hold" nodeType="with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1000"/>
                                        <p:tgtEl>
                                          <p:spTgt spid="506"/>
                                        </p:tgtEl>
                                      </p:cBhvr>
                                    </p:animEffect>
                                  </p:childTnLst>
                                </p:cTn>
                              </p:par>
                              <p:par>
                                <p:cTn fill="hold" nodeType="with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1000"/>
                                        <p:tgtEl>
                                          <p:spTgt spid="507"/>
                                        </p:tgtEl>
                                      </p:cBhvr>
                                    </p:animEffect>
                                  </p:childTnLst>
                                </p:cTn>
                              </p:par>
                              <p:par>
                                <p:cTn fill="hold" nodeType="withEffect" presetClass="entr" presetID="10" presetSubtype="0">
                                  <p:stCondLst>
                                    <p:cond delay="0"/>
                                  </p:stCondLst>
                                  <p:childTnLst>
                                    <p:set>
                                      <p:cBhvr>
                                        <p:cTn dur="1" fill="hold">
                                          <p:stCondLst>
                                            <p:cond delay="0"/>
                                          </p:stCondLst>
                                        </p:cTn>
                                        <p:tgtEl>
                                          <p:spTgt spid="513"/>
                                        </p:tgtEl>
                                        <p:attrNameLst>
                                          <p:attrName>style.visibility</p:attrName>
                                        </p:attrNameLst>
                                      </p:cBhvr>
                                      <p:to>
                                        <p:strVal val="visible"/>
                                      </p:to>
                                    </p:set>
                                    <p:animEffect filter="fade" transition="in">
                                      <p:cBhvr>
                                        <p:cTn dur="1000"/>
                                        <p:tgtEl>
                                          <p:spTgt spid="513"/>
                                        </p:tgtEl>
                                      </p:cBhvr>
                                    </p:animEffect>
                                  </p:childTnLst>
                                </p:cTn>
                              </p:par>
                              <p:par>
                                <p:cTn fill="hold" nodeType="withEffect" presetClass="entr" presetID="10" presetSubtype="0">
                                  <p:stCondLst>
                                    <p:cond delay="0"/>
                                  </p:stCondLst>
                                  <p:childTnLst>
                                    <p:set>
                                      <p:cBhvr>
                                        <p:cTn dur="1" fill="hold">
                                          <p:stCondLst>
                                            <p:cond delay="0"/>
                                          </p:stCondLst>
                                        </p:cTn>
                                        <p:tgtEl>
                                          <p:spTgt spid="508"/>
                                        </p:tgtEl>
                                        <p:attrNameLst>
                                          <p:attrName>style.visibility</p:attrName>
                                        </p:attrNameLst>
                                      </p:cBhvr>
                                      <p:to>
                                        <p:strVal val="visible"/>
                                      </p:to>
                                    </p:set>
                                    <p:animEffect filter="fade" transition="in">
                                      <p:cBhvr>
                                        <p:cTn dur="1000"/>
                                        <p:tgtEl>
                                          <p:spTgt spid="508"/>
                                        </p:tgtEl>
                                      </p:cBhvr>
                                    </p:animEffect>
                                  </p:childTnLst>
                                </p:cTn>
                              </p:par>
                              <p:par>
                                <p:cTn fill="hold" nodeType="withEffect" presetClass="entr" presetID="10" presetSubtype="0">
                                  <p:stCondLst>
                                    <p:cond delay="0"/>
                                  </p:stCondLst>
                                  <p:childTnLst>
                                    <p:set>
                                      <p:cBhvr>
                                        <p:cTn dur="1" fill="hold">
                                          <p:stCondLst>
                                            <p:cond delay="0"/>
                                          </p:stCondLst>
                                        </p:cTn>
                                        <p:tgtEl>
                                          <p:spTgt spid="509"/>
                                        </p:tgtEl>
                                        <p:attrNameLst>
                                          <p:attrName>style.visibility</p:attrName>
                                        </p:attrNameLst>
                                      </p:cBhvr>
                                      <p:to>
                                        <p:strVal val="visible"/>
                                      </p:to>
                                    </p:set>
                                    <p:animEffect filter="fade" transition="in">
                                      <p:cBhvr>
                                        <p:cTn dur="1000"/>
                                        <p:tgtEl>
                                          <p:spTgt spid="509"/>
                                        </p:tgtEl>
                                      </p:cBhvr>
                                    </p:animEffect>
                                  </p:childTnLst>
                                </p:cTn>
                              </p:par>
                              <p:par>
                                <p:cTn fill="hold" nodeType="withEffect" presetClass="entr" presetID="10" presetSubtype="0">
                                  <p:stCondLst>
                                    <p:cond delay="0"/>
                                  </p:stCondLst>
                                  <p:childTnLst>
                                    <p:set>
                                      <p:cBhvr>
                                        <p:cTn dur="1" fill="hold">
                                          <p:stCondLst>
                                            <p:cond delay="0"/>
                                          </p:stCondLst>
                                        </p:cTn>
                                        <p:tgtEl>
                                          <p:spTgt spid="511"/>
                                        </p:tgtEl>
                                        <p:attrNameLst>
                                          <p:attrName>style.visibility</p:attrName>
                                        </p:attrNameLst>
                                      </p:cBhvr>
                                      <p:to>
                                        <p:strVal val="visible"/>
                                      </p:to>
                                    </p:set>
                                    <p:animEffect filter="fade" transition="in">
                                      <p:cBhvr>
                                        <p:cTn dur="1000"/>
                                        <p:tgtEl>
                                          <p:spTgt spid="511"/>
                                        </p:tgtEl>
                                      </p:cBhvr>
                                    </p:animEffect>
                                  </p:childTnLst>
                                </p:cTn>
                              </p:par>
                              <p:par>
                                <p:cTn fill="hold" nodeType="withEffect" presetClass="entr" presetID="10" presetSubtype="0">
                                  <p:stCondLst>
                                    <p:cond delay="0"/>
                                  </p:stCondLst>
                                  <p:childTnLst>
                                    <p:set>
                                      <p:cBhvr>
                                        <p:cTn dur="1" fill="hold">
                                          <p:stCondLst>
                                            <p:cond delay="0"/>
                                          </p:stCondLst>
                                        </p:cTn>
                                        <p:tgtEl>
                                          <p:spTgt spid="510"/>
                                        </p:tgtEl>
                                        <p:attrNameLst>
                                          <p:attrName>style.visibility</p:attrName>
                                        </p:attrNameLst>
                                      </p:cBhvr>
                                      <p:to>
                                        <p:strVal val="visible"/>
                                      </p:to>
                                    </p:set>
                                    <p:animEffect filter="fade" transition="in">
                                      <p:cBhvr>
                                        <p:cTn dur="1000"/>
                                        <p:tgtEl>
                                          <p:spTgt spid="5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1000"/>
                                        <p:tgtEl>
                                          <p:spTgt spid="500"/>
                                        </p:tgtEl>
                                      </p:cBhvr>
                                    </p:animEffect>
                                  </p:childTnLst>
                                </p:cTn>
                              </p:par>
                              <p:par>
                                <p:cTn fill="hold" nodeType="withEffect" presetClass="entr" presetID="10" presetSubtype="0">
                                  <p:stCondLst>
                                    <p:cond delay="0"/>
                                  </p:stCondLst>
                                  <p:childTnLst>
                                    <p:set>
                                      <p:cBhvr>
                                        <p:cTn dur="1" fill="hold">
                                          <p:stCondLst>
                                            <p:cond delay="0"/>
                                          </p:stCondLst>
                                        </p:cTn>
                                        <p:tgtEl>
                                          <p:spTgt spid="501"/>
                                        </p:tgtEl>
                                        <p:attrNameLst>
                                          <p:attrName>style.visibility</p:attrName>
                                        </p:attrNameLst>
                                      </p:cBhvr>
                                      <p:to>
                                        <p:strVal val="visible"/>
                                      </p:to>
                                    </p:set>
                                    <p:animEffect filter="fade" transition="in">
                                      <p:cBhvr>
                                        <p:cTn dur="1000"/>
                                        <p:tgtEl>
                                          <p:spTgt spid="501"/>
                                        </p:tgtEl>
                                      </p:cBhvr>
                                    </p:animEffect>
                                  </p:childTnLst>
                                </p:cTn>
                              </p:par>
                              <p:par>
                                <p:cTn fill="hold" nodeType="with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1000"/>
                                        <p:tgtEl>
                                          <p:spTgt spid="502"/>
                                        </p:tgtEl>
                                      </p:cBhvr>
                                    </p:animEffect>
                                  </p:childTnLst>
                                </p:cTn>
                              </p:par>
                              <p:par>
                                <p:cTn fill="hold" nodeType="withEffect" presetClass="entr" presetID="10" presetSubtype="0">
                                  <p:stCondLst>
                                    <p:cond delay="0"/>
                                  </p:stCondLst>
                                  <p:childTnLst>
                                    <p:set>
                                      <p:cBhvr>
                                        <p:cTn dur="1" fill="hold">
                                          <p:stCondLst>
                                            <p:cond delay="0"/>
                                          </p:stCondLst>
                                        </p:cTn>
                                        <p:tgtEl>
                                          <p:spTgt spid="512"/>
                                        </p:tgtEl>
                                        <p:attrNameLst>
                                          <p:attrName>style.visibility</p:attrName>
                                        </p:attrNameLst>
                                      </p:cBhvr>
                                      <p:to>
                                        <p:strVal val="visible"/>
                                      </p:to>
                                    </p:set>
                                    <p:animEffect filter="fade" transition="in">
                                      <p:cBhvr>
                                        <p:cTn dur="1000"/>
                                        <p:tgtEl>
                                          <p:spTgt spid="5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5"/>
                                        </p:tgtEl>
                                        <p:attrNameLst>
                                          <p:attrName>style.visibility</p:attrName>
                                        </p:attrNameLst>
                                      </p:cBhvr>
                                      <p:to>
                                        <p:strVal val="visible"/>
                                      </p:to>
                                    </p:set>
                                    <p:animEffect filter="fade" transition="in">
                                      <p:cBhvr>
                                        <p:cTn dur="1000"/>
                                        <p:tgtEl>
                                          <p:spTgt spid="5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39"/>
          <p:cNvSpPr txBox="1"/>
          <p:nvPr>
            <p:ph type="ctrTitle"/>
          </p:nvPr>
        </p:nvSpPr>
        <p:spPr>
          <a:xfrm>
            <a:off x="451700" y="-62350"/>
            <a:ext cx="8482500" cy="790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b="1" lang="en" sz="3400">
                <a:solidFill>
                  <a:srgbClr val="434343"/>
                </a:solidFill>
                <a:latin typeface="Comic Sans MS"/>
                <a:ea typeface="Comic Sans MS"/>
                <a:cs typeface="Comic Sans MS"/>
                <a:sym typeface="Comic Sans MS"/>
              </a:rPr>
              <a:t>Operations on</a:t>
            </a:r>
            <a:r>
              <a:rPr b="1" lang="en" sz="3400">
                <a:solidFill>
                  <a:schemeClr val="dk2"/>
                </a:solidFill>
                <a:latin typeface="Comic Sans MS"/>
                <a:ea typeface="Comic Sans MS"/>
                <a:cs typeface="Comic Sans MS"/>
                <a:sym typeface="Comic Sans MS"/>
              </a:rPr>
              <a:t> </a:t>
            </a:r>
            <a:r>
              <a:rPr b="1" lang="en" sz="3400">
                <a:solidFill>
                  <a:srgbClr val="D15A12"/>
                </a:solidFill>
                <a:latin typeface="Comic Sans MS"/>
                <a:ea typeface="Comic Sans MS"/>
                <a:cs typeface="Comic Sans MS"/>
                <a:sym typeface="Comic Sans MS"/>
              </a:rPr>
              <a:t>Variables: </a:t>
            </a:r>
            <a:r>
              <a:rPr b="1" lang="en" sz="3400">
                <a:solidFill>
                  <a:srgbClr val="404040"/>
                </a:solidFill>
                <a:latin typeface="Comic Sans MS"/>
                <a:ea typeface="Comic Sans MS"/>
                <a:cs typeface="Comic Sans MS"/>
                <a:sym typeface="Comic Sans MS"/>
              </a:rPr>
              <a:t>Addition</a:t>
            </a:r>
            <a:endParaRPr b="1" sz="3400">
              <a:solidFill>
                <a:srgbClr val="404040"/>
              </a:solidFill>
              <a:latin typeface="Comic Sans MS"/>
              <a:ea typeface="Comic Sans MS"/>
              <a:cs typeface="Comic Sans MS"/>
              <a:sym typeface="Comic Sans MS"/>
            </a:endParaRPr>
          </a:p>
        </p:txBody>
      </p:sp>
      <p:cxnSp>
        <p:nvCxnSpPr>
          <p:cNvPr id="521" name="Google Shape;521;p39"/>
          <p:cNvCxnSpPr/>
          <p:nvPr/>
        </p:nvCxnSpPr>
        <p:spPr>
          <a:xfrm>
            <a:off x="375500" y="123950"/>
            <a:ext cx="0" cy="570000"/>
          </a:xfrm>
          <a:prstGeom prst="straightConnector1">
            <a:avLst/>
          </a:prstGeom>
          <a:noFill/>
          <a:ln cap="flat" cmpd="sng" w="38100">
            <a:solidFill>
              <a:srgbClr val="D15A12"/>
            </a:solidFill>
            <a:prstDash val="solid"/>
            <a:round/>
            <a:headEnd len="sm" w="sm" type="none"/>
            <a:tailEnd len="sm" w="sm" type="none"/>
          </a:ln>
        </p:spPr>
      </p:cxnSp>
      <p:cxnSp>
        <p:nvCxnSpPr>
          <p:cNvPr id="522" name="Google Shape;522;p39"/>
          <p:cNvCxnSpPr/>
          <p:nvPr/>
        </p:nvCxnSpPr>
        <p:spPr>
          <a:xfrm>
            <a:off x="299300" y="47750"/>
            <a:ext cx="0" cy="570000"/>
          </a:xfrm>
          <a:prstGeom prst="straightConnector1">
            <a:avLst/>
          </a:prstGeom>
          <a:noFill/>
          <a:ln cap="flat" cmpd="sng" w="38100">
            <a:solidFill>
              <a:schemeClr val="dk2"/>
            </a:solidFill>
            <a:prstDash val="solid"/>
            <a:round/>
            <a:headEnd len="sm" w="sm" type="none"/>
            <a:tailEnd len="sm" w="sm" type="none"/>
          </a:ln>
        </p:spPr>
      </p:cxnSp>
      <p:sp>
        <p:nvSpPr>
          <p:cNvPr id="523" name="Google Shape;523;p39"/>
          <p:cNvSpPr/>
          <p:nvPr/>
        </p:nvSpPr>
        <p:spPr>
          <a:xfrm>
            <a:off x="0" y="4864944"/>
            <a:ext cx="9144000" cy="288000"/>
          </a:xfrm>
          <a:prstGeom prst="rect">
            <a:avLst/>
          </a:prstGeom>
          <a:solidFill>
            <a:srgbClr val="D15A1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4" name="Google Shape;524;p39"/>
          <p:cNvSpPr txBox="1"/>
          <p:nvPr/>
        </p:nvSpPr>
        <p:spPr>
          <a:xfrm>
            <a:off x="599375" y="755963"/>
            <a:ext cx="7762200" cy="687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rgbClr val="434343"/>
                </a:solidFill>
                <a:latin typeface="Comic Sans MS"/>
                <a:ea typeface="Comic Sans MS"/>
                <a:cs typeface="Comic Sans MS"/>
                <a:sym typeface="Comic Sans MS"/>
              </a:rPr>
              <a:t>Apply mathematical operation on Variables</a:t>
            </a:r>
            <a:endParaRPr b="1" i="0" sz="2400" u="none" cap="none" strike="noStrike">
              <a:solidFill>
                <a:srgbClr val="434343"/>
              </a:solidFill>
              <a:latin typeface="Comic Sans MS"/>
              <a:ea typeface="Comic Sans MS"/>
              <a:cs typeface="Comic Sans MS"/>
              <a:sym typeface="Comic Sans MS"/>
            </a:endParaRPr>
          </a:p>
          <a:p>
            <a:pPr indent="0" lvl="0" marL="0" marR="0" rtl="0" algn="l">
              <a:lnSpc>
                <a:spcPct val="150000"/>
              </a:lnSpc>
              <a:spcBef>
                <a:spcPts val="0"/>
              </a:spcBef>
              <a:spcAft>
                <a:spcPts val="0"/>
              </a:spcAft>
              <a:buClr>
                <a:srgbClr val="000000"/>
              </a:buClr>
              <a:buSzPts val="2100"/>
              <a:buFont typeface="Arial"/>
              <a:buNone/>
            </a:pPr>
            <a:r>
              <a:t/>
            </a:r>
            <a:endParaRPr b="0" i="0" sz="210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2100"/>
              <a:buFont typeface="Arial"/>
              <a:buNone/>
            </a:pPr>
            <a:r>
              <a:t/>
            </a:r>
            <a:endParaRPr b="0" i="0" sz="210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2100"/>
              <a:buFont typeface="Arial"/>
              <a:buNone/>
            </a:pPr>
            <a:r>
              <a:t/>
            </a:r>
            <a:endParaRPr b="0" i="0" sz="2100" u="none" cap="none" strike="noStrike">
              <a:solidFill>
                <a:schemeClr val="dk1"/>
              </a:solidFill>
              <a:latin typeface="Calibri"/>
              <a:ea typeface="Calibri"/>
              <a:cs typeface="Calibri"/>
              <a:sym typeface="Calibri"/>
            </a:endParaRPr>
          </a:p>
        </p:txBody>
      </p:sp>
      <p:pic>
        <p:nvPicPr>
          <p:cNvPr descr="https://lh4.googleusercontent.com/iTIQzCDUdpGCNr0btDOnudY8A9VQw_WQRd2WFf0mEVMZGiwiJomqHAFKNvMUT2YleHb0dlUzdgypTgVN2Fx6uGm5E4sMiSjlSmbPL4jDLwYzv9KsBuV0xMc-ExGS42bnd6WY6KT5gMY" id="525" name="Google Shape;525;p39"/>
          <p:cNvPicPr preferRelativeResize="0"/>
          <p:nvPr/>
        </p:nvPicPr>
        <p:blipFill rotWithShape="1">
          <a:blip r:embed="rId3">
            <a:alphaModFix/>
          </a:blip>
          <a:srcRect b="0" l="0" r="0" t="0"/>
          <a:stretch/>
        </p:blipFill>
        <p:spPr>
          <a:xfrm>
            <a:off x="-45850" y="2112750"/>
            <a:ext cx="1296075" cy="2725570"/>
          </a:xfrm>
          <a:prstGeom prst="rect">
            <a:avLst/>
          </a:prstGeom>
          <a:noFill/>
          <a:ln>
            <a:noFill/>
          </a:ln>
        </p:spPr>
      </p:pic>
      <p:pic>
        <p:nvPicPr>
          <p:cNvPr descr="https://lh3.googleusercontent.com/yPb5A010jnUbyGYV3htwNbAG2FXEYU463TmQRaB0hTams2lcIOsDK4MrSAsMwe5sBoVYhrirvQRtg7xe5HsYvPTNHaeJyFlJOJm1sKnKt3-G01EtGjbLdedDGaXIojTndBRMbO1kK8A" id="526" name="Google Shape;526;p39"/>
          <p:cNvPicPr preferRelativeResize="0"/>
          <p:nvPr/>
        </p:nvPicPr>
        <p:blipFill rotWithShape="1">
          <a:blip r:embed="rId4">
            <a:alphaModFix/>
          </a:blip>
          <a:srcRect b="0" l="0" r="0" t="0"/>
          <a:stretch/>
        </p:blipFill>
        <p:spPr>
          <a:xfrm flipH="1">
            <a:off x="7898244" y="2156800"/>
            <a:ext cx="1246531" cy="2725574"/>
          </a:xfrm>
          <a:prstGeom prst="rect">
            <a:avLst/>
          </a:prstGeom>
          <a:noFill/>
          <a:ln>
            <a:noFill/>
          </a:ln>
        </p:spPr>
      </p:pic>
      <p:sp>
        <p:nvSpPr>
          <p:cNvPr id="527" name="Google Shape;527;p39"/>
          <p:cNvSpPr txBox="1"/>
          <p:nvPr/>
        </p:nvSpPr>
        <p:spPr>
          <a:xfrm>
            <a:off x="3127391" y="1587289"/>
            <a:ext cx="1404900" cy="627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1" i="0" lang="en" sz="2400" u="none" cap="none" strike="noStrike">
                <a:solidFill>
                  <a:srgbClr val="D15A12"/>
                </a:solidFill>
                <a:latin typeface="Comic Sans MS"/>
                <a:ea typeface="Comic Sans MS"/>
                <a:cs typeface="Comic Sans MS"/>
                <a:sym typeface="Comic Sans MS"/>
              </a:rPr>
              <a:t>int x </a:t>
            </a:r>
            <a:endParaRPr b="1" i="0" sz="2400" u="none" cap="none" strike="noStrike">
              <a:solidFill>
                <a:srgbClr val="D15A12"/>
              </a:solidFill>
              <a:latin typeface="Comic Sans MS"/>
              <a:ea typeface="Comic Sans MS"/>
              <a:cs typeface="Comic Sans MS"/>
              <a:sym typeface="Comic Sans MS"/>
            </a:endParaRPr>
          </a:p>
        </p:txBody>
      </p:sp>
      <p:sp>
        <p:nvSpPr>
          <p:cNvPr id="528" name="Google Shape;528;p39"/>
          <p:cNvSpPr/>
          <p:nvPr/>
        </p:nvSpPr>
        <p:spPr>
          <a:xfrm>
            <a:off x="4129175" y="1854851"/>
            <a:ext cx="351300" cy="288000"/>
          </a:xfrm>
          <a:prstGeom prst="mathEqual">
            <a:avLst>
              <a:gd fmla="val 23520" name="adj1"/>
              <a:gd fmla="val 11760" name="adj2"/>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39"/>
          <p:cNvSpPr txBox="1"/>
          <p:nvPr/>
        </p:nvSpPr>
        <p:spPr>
          <a:xfrm>
            <a:off x="4634153" y="1593676"/>
            <a:ext cx="704700" cy="627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rgbClr val="D15A12"/>
                </a:solidFill>
                <a:latin typeface="Comic Sans MS"/>
                <a:ea typeface="Comic Sans MS"/>
                <a:cs typeface="Comic Sans MS"/>
                <a:sym typeface="Comic Sans MS"/>
              </a:rPr>
              <a:t>3;</a:t>
            </a:r>
            <a:endParaRPr b="1" i="0" sz="2400" u="none" cap="none" strike="noStrike">
              <a:solidFill>
                <a:srgbClr val="D15A12"/>
              </a:solidFill>
              <a:latin typeface="Comic Sans MS"/>
              <a:ea typeface="Comic Sans MS"/>
              <a:cs typeface="Comic Sans MS"/>
              <a:sym typeface="Comic Sans MS"/>
            </a:endParaRPr>
          </a:p>
        </p:txBody>
      </p:sp>
      <p:sp>
        <p:nvSpPr>
          <p:cNvPr id="530" name="Google Shape;530;p39"/>
          <p:cNvSpPr txBox="1"/>
          <p:nvPr/>
        </p:nvSpPr>
        <p:spPr>
          <a:xfrm>
            <a:off x="3107543" y="2002484"/>
            <a:ext cx="1404900" cy="627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rgbClr val="D15A12"/>
                </a:solidFill>
                <a:latin typeface="Comic Sans MS"/>
                <a:ea typeface="Comic Sans MS"/>
                <a:cs typeface="Comic Sans MS"/>
                <a:sym typeface="Comic Sans MS"/>
              </a:rPr>
              <a:t>int y </a:t>
            </a:r>
            <a:endParaRPr b="1" i="0" sz="2400" u="none" cap="none" strike="noStrike">
              <a:solidFill>
                <a:srgbClr val="D15A12"/>
              </a:solidFill>
              <a:latin typeface="Comic Sans MS"/>
              <a:ea typeface="Comic Sans MS"/>
              <a:cs typeface="Comic Sans MS"/>
              <a:sym typeface="Comic Sans MS"/>
            </a:endParaRPr>
          </a:p>
        </p:txBody>
      </p:sp>
      <p:sp>
        <p:nvSpPr>
          <p:cNvPr id="531" name="Google Shape;531;p39"/>
          <p:cNvSpPr/>
          <p:nvPr/>
        </p:nvSpPr>
        <p:spPr>
          <a:xfrm>
            <a:off x="4111118" y="2194620"/>
            <a:ext cx="351300" cy="288000"/>
          </a:xfrm>
          <a:prstGeom prst="mathEqual">
            <a:avLst>
              <a:gd fmla="val 23520" name="adj1"/>
              <a:gd fmla="val 11760" name="adj2"/>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39"/>
          <p:cNvSpPr txBox="1"/>
          <p:nvPr/>
        </p:nvSpPr>
        <p:spPr>
          <a:xfrm>
            <a:off x="4638524" y="1970032"/>
            <a:ext cx="704700" cy="627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rgbClr val="D15A12"/>
                </a:solidFill>
                <a:latin typeface="Comic Sans MS"/>
                <a:ea typeface="Comic Sans MS"/>
                <a:cs typeface="Comic Sans MS"/>
                <a:sym typeface="Comic Sans MS"/>
              </a:rPr>
              <a:t>8;</a:t>
            </a:r>
            <a:endParaRPr b="1" i="0" sz="2400" u="none" cap="none" strike="noStrike">
              <a:solidFill>
                <a:srgbClr val="D15A12"/>
              </a:solidFill>
              <a:latin typeface="Comic Sans MS"/>
              <a:ea typeface="Comic Sans MS"/>
              <a:cs typeface="Comic Sans MS"/>
              <a:sym typeface="Comic Sans MS"/>
            </a:endParaRPr>
          </a:p>
        </p:txBody>
      </p:sp>
      <p:sp>
        <p:nvSpPr>
          <p:cNvPr id="533" name="Google Shape;533;p39"/>
          <p:cNvSpPr txBox="1"/>
          <p:nvPr/>
        </p:nvSpPr>
        <p:spPr>
          <a:xfrm>
            <a:off x="3499493" y="3067614"/>
            <a:ext cx="501900" cy="627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rgbClr val="D15A12"/>
                </a:solidFill>
                <a:latin typeface="Comic Sans MS"/>
                <a:ea typeface="Comic Sans MS"/>
                <a:cs typeface="Comic Sans MS"/>
                <a:sym typeface="Comic Sans MS"/>
              </a:rPr>
              <a:t>x </a:t>
            </a:r>
            <a:endParaRPr b="1" i="0" sz="2400" u="none" cap="none" strike="noStrike">
              <a:solidFill>
                <a:srgbClr val="D15A12"/>
              </a:solidFill>
              <a:latin typeface="Comic Sans MS"/>
              <a:ea typeface="Comic Sans MS"/>
              <a:cs typeface="Comic Sans MS"/>
              <a:sym typeface="Comic Sans MS"/>
            </a:endParaRPr>
          </a:p>
        </p:txBody>
      </p:sp>
      <p:sp>
        <p:nvSpPr>
          <p:cNvPr id="534" name="Google Shape;534;p39"/>
          <p:cNvSpPr txBox="1"/>
          <p:nvPr/>
        </p:nvSpPr>
        <p:spPr>
          <a:xfrm>
            <a:off x="4709543" y="3120334"/>
            <a:ext cx="704700" cy="627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rgbClr val="D15A12"/>
                </a:solidFill>
                <a:latin typeface="Comic Sans MS"/>
                <a:ea typeface="Comic Sans MS"/>
                <a:cs typeface="Comic Sans MS"/>
                <a:sym typeface="Comic Sans MS"/>
              </a:rPr>
              <a:t>Y</a:t>
            </a:r>
            <a:endParaRPr b="1" i="0" sz="2400" u="none" cap="none" strike="noStrike">
              <a:solidFill>
                <a:srgbClr val="D15A12"/>
              </a:solidFill>
              <a:latin typeface="Comic Sans MS"/>
              <a:ea typeface="Comic Sans MS"/>
              <a:cs typeface="Comic Sans MS"/>
              <a:sym typeface="Comic Sans MS"/>
            </a:endParaRPr>
          </a:p>
        </p:txBody>
      </p:sp>
      <p:sp>
        <p:nvSpPr>
          <p:cNvPr id="535" name="Google Shape;535;p39"/>
          <p:cNvSpPr/>
          <p:nvPr/>
        </p:nvSpPr>
        <p:spPr>
          <a:xfrm>
            <a:off x="6583097" y="1653640"/>
            <a:ext cx="860400" cy="1236900"/>
          </a:xfrm>
          <a:prstGeom prst="rect">
            <a:avLst/>
          </a:prstGeom>
          <a:solidFill>
            <a:srgbClr val="43434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39"/>
          <p:cNvSpPr/>
          <p:nvPr/>
        </p:nvSpPr>
        <p:spPr>
          <a:xfrm>
            <a:off x="6627941" y="1783848"/>
            <a:ext cx="770700" cy="303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39"/>
          <p:cNvSpPr/>
          <p:nvPr/>
        </p:nvSpPr>
        <p:spPr>
          <a:xfrm>
            <a:off x="6627791" y="2136666"/>
            <a:ext cx="770700" cy="303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39"/>
          <p:cNvSpPr txBox="1"/>
          <p:nvPr/>
        </p:nvSpPr>
        <p:spPr>
          <a:xfrm>
            <a:off x="7398497" y="1749228"/>
            <a:ext cx="465900" cy="35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Raleway"/>
                <a:ea typeface="Raleway"/>
                <a:cs typeface="Raleway"/>
                <a:sym typeface="Raleway"/>
              </a:rPr>
              <a:t>x</a:t>
            </a:r>
            <a:endParaRPr b="1" i="0" sz="1200" u="none" cap="none" strike="noStrike">
              <a:solidFill>
                <a:srgbClr val="000000"/>
              </a:solidFill>
              <a:latin typeface="Raleway"/>
              <a:ea typeface="Raleway"/>
              <a:cs typeface="Raleway"/>
              <a:sym typeface="Raleway"/>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Raleway"/>
              <a:ea typeface="Raleway"/>
              <a:cs typeface="Raleway"/>
              <a:sym typeface="Raleway"/>
            </a:endParaRPr>
          </a:p>
        </p:txBody>
      </p:sp>
      <p:sp>
        <p:nvSpPr>
          <p:cNvPr id="539" name="Google Shape;539;p39"/>
          <p:cNvSpPr txBox="1"/>
          <p:nvPr/>
        </p:nvSpPr>
        <p:spPr>
          <a:xfrm>
            <a:off x="7398497" y="2092465"/>
            <a:ext cx="465900" cy="35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Raleway"/>
                <a:ea typeface="Raleway"/>
                <a:cs typeface="Raleway"/>
                <a:sym typeface="Raleway"/>
              </a:rPr>
              <a:t>y</a:t>
            </a:r>
            <a:endParaRPr b="1" i="0" sz="1200" u="none" cap="none" strike="noStrike">
              <a:solidFill>
                <a:srgbClr val="000000"/>
              </a:solidFill>
              <a:latin typeface="Raleway"/>
              <a:ea typeface="Raleway"/>
              <a:cs typeface="Raleway"/>
              <a:sym typeface="Raleway"/>
            </a:endParaRPr>
          </a:p>
        </p:txBody>
      </p:sp>
      <p:sp>
        <p:nvSpPr>
          <p:cNvPr id="540" name="Google Shape;540;p39"/>
          <p:cNvSpPr txBox="1"/>
          <p:nvPr/>
        </p:nvSpPr>
        <p:spPr>
          <a:xfrm>
            <a:off x="6583097" y="2992132"/>
            <a:ext cx="860400" cy="303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D15A12"/>
                </a:solidFill>
                <a:latin typeface="Raleway"/>
                <a:ea typeface="Raleway"/>
                <a:cs typeface="Raleway"/>
                <a:sym typeface="Raleway"/>
              </a:rPr>
              <a:t>Memory</a:t>
            </a:r>
            <a:endParaRPr b="1" i="0" sz="1300" u="none" cap="none" strike="noStrike">
              <a:solidFill>
                <a:srgbClr val="D15A12"/>
              </a:solidFill>
              <a:latin typeface="Raleway"/>
              <a:ea typeface="Raleway"/>
              <a:cs typeface="Raleway"/>
              <a:sym typeface="Raleway"/>
            </a:endParaRPr>
          </a:p>
        </p:txBody>
      </p:sp>
      <p:sp>
        <p:nvSpPr>
          <p:cNvPr id="541" name="Google Shape;541;p39"/>
          <p:cNvSpPr txBox="1"/>
          <p:nvPr/>
        </p:nvSpPr>
        <p:spPr>
          <a:xfrm>
            <a:off x="6623432" y="1727987"/>
            <a:ext cx="770700" cy="3135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400"/>
              <a:buFont typeface="Arial"/>
              <a:buNone/>
            </a:pPr>
            <a:r>
              <a:rPr b="1" i="0" lang="en" sz="1400" u="none" cap="none" strike="noStrike">
                <a:solidFill>
                  <a:srgbClr val="D15A12"/>
                </a:solidFill>
                <a:latin typeface="Comic Sans MS"/>
                <a:ea typeface="Comic Sans MS"/>
                <a:cs typeface="Comic Sans MS"/>
                <a:sym typeface="Comic Sans MS"/>
              </a:rPr>
              <a:t>3</a:t>
            </a:r>
            <a:endParaRPr b="1" i="0" sz="1400" u="none" cap="none" strike="noStrike">
              <a:solidFill>
                <a:srgbClr val="D15A12"/>
              </a:solidFill>
              <a:latin typeface="Comic Sans MS"/>
              <a:ea typeface="Comic Sans MS"/>
              <a:cs typeface="Comic Sans MS"/>
              <a:sym typeface="Comic Sans MS"/>
            </a:endParaRPr>
          </a:p>
        </p:txBody>
      </p:sp>
      <p:sp>
        <p:nvSpPr>
          <p:cNvPr id="542" name="Google Shape;542;p39"/>
          <p:cNvSpPr txBox="1"/>
          <p:nvPr/>
        </p:nvSpPr>
        <p:spPr>
          <a:xfrm>
            <a:off x="6623432" y="2104291"/>
            <a:ext cx="770700" cy="3033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400"/>
              <a:buFont typeface="Arial"/>
              <a:buNone/>
            </a:pPr>
            <a:r>
              <a:rPr b="1" i="0" lang="en" sz="1400" u="none" cap="none" strike="noStrike">
                <a:solidFill>
                  <a:srgbClr val="D15A12"/>
                </a:solidFill>
                <a:latin typeface="Comic Sans MS"/>
                <a:ea typeface="Comic Sans MS"/>
                <a:cs typeface="Comic Sans MS"/>
                <a:sym typeface="Comic Sans MS"/>
              </a:rPr>
              <a:t>8</a:t>
            </a:r>
            <a:endParaRPr b="1" i="0" sz="1400" u="none" cap="none" strike="noStrike">
              <a:solidFill>
                <a:srgbClr val="D15A12"/>
              </a:solidFill>
              <a:latin typeface="Comic Sans MS"/>
              <a:ea typeface="Comic Sans MS"/>
              <a:cs typeface="Comic Sans MS"/>
              <a:sym typeface="Comic Sans MS"/>
            </a:endParaRPr>
          </a:p>
        </p:txBody>
      </p:sp>
      <p:sp>
        <p:nvSpPr>
          <p:cNvPr id="543" name="Google Shape;543;p39"/>
          <p:cNvSpPr/>
          <p:nvPr/>
        </p:nvSpPr>
        <p:spPr>
          <a:xfrm>
            <a:off x="6627941" y="2469648"/>
            <a:ext cx="770700" cy="303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39"/>
          <p:cNvSpPr/>
          <p:nvPr/>
        </p:nvSpPr>
        <p:spPr>
          <a:xfrm>
            <a:off x="4070843" y="3220069"/>
            <a:ext cx="441600" cy="439500"/>
          </a:xfrm>
          <a:prstGeom prst="mathPlus">
            <a:avLst>
              <a:gd fmla="val 23520" name="adj1"/>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39"/>
          <p:cNvSpPr/>
          <p:nvPr/>
        </p:nvSpPr>
        <p:spPr>
          <a:xfrm rot="5400000">
            <a:off x="3550518" y="3761694"/>
            <a:ext cx="300300" cy="179700"/>
          </a:xfrm>
          <a:prstGeom prst="rightArrow">
            <a:avLst>
              <a:gd fmla="val 50000" name="adj1"/>
              <a:gd fmla="val 50000" name="adj2"/>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39"/>
          <p:cNvSpPr txBox="1"/>
          <p:nvPr/>
        </p:nvSpPr>
        <p:spPr>
          <a:xfrm>
            <a:off x="3490343" y="4192969"/>
            <a:ext cx="704700" cy="627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rgbClr val="D15A12"/>
                </a:solidFill>
                <a:latin typeface="Comic Sans MS"/>
                <a:ea typeface="Comic Sans MS"/>
                <a:cs typeface="Comic Sans MS"/>
                <a:sym typeface="Comic Sans MS"/>
              </a:rPr>
              <a:t>3</a:t>
            </a:r>
            <a:endParaRPr b="1" i="0" sz="2400" u="none" cap="none" strike="noStrike">
              <a:solidFill>
                <a:srgbClr val="D15A12"/>
              </a:solidFill>
              <a:latin typeface="Comic Sans MS"/>
              <a:ea typeface="Comic Sans MS"/>
              <a:cs typeface="Comic Sans MS"/>
              <a:sym typeface="Comic Sans MS"/>
            </a:endParaRPr>
          </a:p>
        </p:txBody>
      </p:sp>
      <p:sp>
        <p:nvSpPr>
          <p:cNvPr id="547" name="Google Shape;547;p39"/>
          <p:cNvSpPr txBox="1"/>
          <p:nvPr/>
        </p:nvSpPr>
        <p:spPr>
          <a:xfrm>
            <a:off x="4709543" y="4192957"/>
            <a:ext cx="704700" cy="627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rgbClr val="D15A12"/>
                </a:solidFill>
                <a:latin typeface="Comic Sans MS"/>
                <a:ea typeface="Comic Sans MS"/>
                <a:cs typeface="Comic Sans MS"/>
                <a:sym typeface="Comic Sans MS"/>
              </a:rPr>
              <a:t>8</a:t>
            </a:r>
            <a:endParaRPr b="1" i="0" sz="2400" u="none" cap="none" strike="noStrike">
              <a:solidFill>
                <a:srgbClr val="D15A12"/>
              </a:solidFill>
              <a:latin typeface="Comic Sans MS"/>
              <a:ea typeface="Comic Sans MS"/>
              <a:cs typeface="Comic Sans MS"/>
              <a:sym typeface="Comic Sans MS"/>
            </a:endParaRPr>
          </a:p>
        </p:txBody>
      </p:sp>
      <p:sp>
        <p:nvSpPr>
          <p:cNvPr id="548" name="Google Shape;548;p39"/>
          <p:cNvSpPr/>
          <p:nvPr/>
        </p:nvSpPr>
        <p:spPr>
          <a:xfrm>
            <a:off x="4070843" y="4276273"/>
            <a:ext cx="441600" cy="439500"/>
          </a:xfrm>
          <a:prstGeom prst="mathPlus">
            <a:avLst>
              <a:gd fmla="val 23520" name="adj1"/>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39"/>
          <p:cNvSpPr/>
          <p:nvPr/>
        </p:nvSpPr>
        <p:spPr>
          <a:xfrm flipH="1">
            <a:off x="2991618" y="4348219"/>
            <a:ext cx="351300" cy="179700"/>
          </a:xfrm>
          <a:prstGeom prst="rightArrow">
            <a:avLst>
              <a:gd fmla="val 50000" name="adj1"/>
              <a:gd fmla="val 50000" name="adj2"/>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39"/>
          <p:cNvSpPr txBox="1"/>
          <p:nvPr/>
        </p:nvSpPr>
        <p:spPr>
          <a:xfrm>
            <a:off x="2194943" y="4192957"/>
            <a:ext cx="704700" cy="627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rgbClr val="D15A12"/>
                </a:solidFill>
                <a:latin typeface="Comic Sans MS"/>
                <a:ea typeface="Comic Sans MS"/>
                <a:cs typeface="Comic Sans MS"/>
                <a:sym typeface="Comic Sans MS"/>
              </a:rPr>
              <a:t>11</a:t>
            </a:r>
            <a:endParaRPr b="1" i="0" sz="2400" u="none" cap="none" strike="noStrike">
              <a:solidFill>
                <a:srgbClr val="D15A12"/>
              </a:solidFill>
              <a:latin typeface="Comic Sans MS"/>
              <a:ea typeface="Comic Sans MS"/>
              <a:cs typeface="Comic Sans MS"/>
              <a:sym typeface="Comic Sans MS"/>
            </a:endParaRPr>
          </a:p>
        </p:txBody>
      </p:sp>
      <p:sp>
        <p:nvSpPr>
          <p:cNvPr id="551" name="Google Shape;551;p39"/>
          <p:cNvSpPr/>
          <p:nvPr/>
        </p:nvSpPr>
        <p:spPr>
          <a:xfrm>
            <a:off x="3427993" y="3182569"/>
            <a:ext cx="501900" cy="4395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39"/>
          <p:cNvSpPr/>
          <p:nvPr/>
        </p:nvSpPr>
        <p:spPr>
          <a:xfrm rot="5400000">
            <a:off x="4747993" y="3761694"/>
            <a:ext cx="300300" cy="179700"/>
          </a:xfrm>
          <a:prstGeom prst="rightArrow">
            <a:avLst>
              <a:gd fmla="val 50000" name="adj1"/>
              <a:gd fmla="val 50000" name="adj2"/>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39"/>
          <p:cNvSpPr/>
          <p:nvPr/>
        </p:nvSpPr>
        <p:spPr>
          <a:xfrm>
            <a:off x="4647193" y="3182569"/>
            <a:ext cx="501900" cy="4395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39"/>
          <p:cNvSpPr/>
          <p:nvPr/>
        </p:nvSpPr>
        <p:spPr>
          <a:xfrm flipH="1">
            <a:off x="3080793" y="3388669"/>
            <a:ext cx="351300" cy="179700"/>
          </a:xfrm>
          <a:prstGeom prst="rightArrow">
            <a:avLst>
              <a:gd fmla="val 50000" name="adj1"/>
              <a:gd fmla="val 50000" name="adj2"/>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39"/>
          <p:cNvSpPr/>
          <p:nvPr/>
        </p:nvSpPr>
        <p:spPr>
          <a:xfrm>
            <a:off x="5138193" y="3388669"/>
            <a:ext cx="351300" cy="179700"/>
          </a:xfrm>
          <a:prstGeom prst="rightArrow">
            <a:avLst>
              <a:gd fmla="val 50000" name="adj1"/>
              <a:gd fmla="val 50000" name="adj2"/>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39"/>
          <p:cNvSpPr txBox="1"/>
          <p:nvPr/>
        </p:nvSpPr>
        <p:spPr>
          <a:xfrm>
            <a:off x="5283843" y="3251319"/>
            <a:ext cx="1181400" cy="288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400"/>
              <a:buFont typeface="Arial"/>
              <a:buNone/>
            </a:pPr>
            <a:r>
              <a:rPr b="1" i="0" lang="en" sz="1400" u="none" cap="none" strike="noStrike">
                <a:solidFill>
                  <a:srgbClr val="D15A12"/>
                </a:solidFill>
                <a:latin typeface="Comic Sans MS"/>
                <a:ea typeface="Comic Sans MS"/>
                <a:cs typeface="Comic Sans MS"/>
                <a:sym typeface="Comic Sans MS"/>
              </a:rPr>
              <a:t>Operand</a:t>
            </a:r>
            <a:endParaRPr b="1" i="0" sz="1400" u="none" cap="none" strike="noStrike">
              <a:solidFill>
                <a:srgbClr val="D15A12"/>
              </a:solidFill>
              <a:latin typeface="Comic Sans MS"/>
              <a:ea typeface="Comic Sans MS"/>
              <a:cs typeface="Comic Sans MS"/>
              <a:sym typeface="Comic Sans MS"/>
            </a:endParaRPr>
          </a:p>
        </p:txBody>
      </p:sp>
      <p:sp>
        <p:nvSpPr>
          <p:cNvPr id="557" name="Google Shape;557;p39"/>
          <p:cNvSpPr txBox="1"/>
          <p:nvPr/>
        </p:nvSpPr>
        <p:spPr>
          <a:xfrm>
            <a:off x="2083443" y="3251319"/>
            <a:ext cx="1181400" cy="288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400"/>
              <a:buFont typeface="Arial"/>
              <a:buNone/>
            </a:pPr>
            <a:r>
              <a:rPr b="1" i="0" lang="en" sz="1400" u="none" cap="none" strike="noStrike">
                <a:solidFill>
                  <a:srgbClr val="D15A12"/>
                </a:solidFill>
                <a:latin typeface="Comic Sans MS"/>
                <a:ea typeface="Comic Sans MS"/>
                <a:cs typeface="Comic Sans MS"/>
                <a:sym typeface="Comic Sans MS"/>
              </a:rPr>
              <a:t>Operand</a:t>
            </a:r>
            <a:endParaRPr b="1" i="0" sz="1400" u="none" cap="none" strike="noStrike">
              <a:solidFill>
                <a:srgbClr val="D15A12"/>
              </a:solidFill>
              <a:latin typeface="Comic Sans MS"/>
              <a:ea typeface="Comic Sans MS"/>
              <a:cs typeface="Comic Sans MS"/>
              <a:sym typeface="Comic Sans MS"/>
            </a:endParaRPr>
          </a:p>
        </p:txBody>
      </p:sp>
      <p:sp>
        <p:nvSpPr>
          <p:cNvPr id="558" name="Google Shape;558;p39"/>
          <p:cNvSpPr/>
          <p:nvPr/>
        </p:nvSpPr>
        <p:spPr>
          <a:xfrm rot="5400000">
            <a:off x="4160118" y="3761694"/>
            <a:ext cx="300300" cy="179700"/>
          </a:xfrm>
          <a:prstGeom prst="rightArrow">
            <a:avLst>
              <a:gd fmla="val 50000" name="adj1"/>
              <a:gd fmla="val 50000" name="adj2"/>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39"/>
          <p:cNvSpPr/>
          <p:nvPr/>
        </p:nvSpPr>
        <p:spPr>
          <a:xfrm>
            <a:off x="4037593" y="3202369"/>
            <a:ext cx="501900" cy="4959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39"/>
          <p:cNvSpPr txBox="1"/>
          <p:nvPr/>
        </p:nvSpPr>
        <p:spPr>
          <a:xfrm>
            <a:off x="3700668" y="3873198"/>
            <a:ext cx="1181400" cy="288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400"/>
              <a:buFont typeface="Arial"/>
              <a:buNone/>
            </a:pPr>
            <a:r>
              <a:rPr b="1" i="0" lang="en" sz="1400" u="none" cap="none" strike="noStrike">
                <a:solidFill>
                  <a:srgbClr val="D15A12"/>
                </a:solidFill>
                <a:latin typeface="Comic Sans MS"/>
                <a:ea typeface="Comic Sans MS"/>
                <a:cs typeface="Comic Sans MS"/>
                <a:sym typeface="Comic Sans MS"/>
              </a:rPr>
              <a:t>Operator</a:t>
            </a:r>
            <a:endParaRPr b="1" i="0" sz="1400" u="none" cap="none" strike="noStrike">
              <a:solidFill>
                <a:srgbClr val="D15A12"/>
              </a:solidFill>
              <a:latin typeface="Comic Sans MS"/>
              <a:ea typeface="Comic Sans MS"/>
              <a:cs typeface="Comic Sans MS"/>
              <a:sym typeface="Comic Sans MS"/>
            </a:endParaRPr>
          </a:p>
        </p:txBody>
      </p:sp>
      <p:sp>
        <p:nvSpPr>
          <p:cNvPr id="561" name="Google Shape;561;p39"/>
          <p:cNvSpPr txBox="1"/>
          <p:nvPr/>
        </p:nvSpPr>
        <p:spPr>
          <a:xfrm>
            <a:off x="3091060" y="2383080"/>
            <a:ext cx="1404900" cy="627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rgbClr val="D15A12"/>
                </a:solidFill>
                <a:latin typeface="Comic Sans MS"/>
                <a:ea typeface="Comic Sans MS"/>
                <a:cs typeface="Comic Sans MS"/>
                <a:sym typeface="Comic Sans MS"/>
              </a:rPr>
              <a:t>int z </a:t>
            </a:r>
            <a:endParaRPr b="1" i="0" sz="2400" u="none" cap="none" strike="noStrike">
              <a:solidFill>
                <a:srgbClr val="D15A12"/>
              </a:solidFill>
              <a:latin typeface="Comic Sans MS"/>
              <a:ea typeface="Comic Sans MS"/>
              <a:cs typeface="Comic Sans MS"/>
              <a:sym typeface="Comic Sans MS"/>
            </a:endParaRPr>
          </a:p>
        </p:txBody>
      </p:sp>
      <p:sp>
        <p:nvSpPr>
          <p:cNvPr id="562" name="Google Shape;562;p39"/>
          <p:cNvSpPr/>
          <p:nvPr/>
        </p:nvSpPr>
        <p:spPr>
          <a:xfrm>
            <a:off x="4094635" y="2575216"/>
            <a:ext cx="351300" cy="288000"/>
          </a:xfrm>
          <a:prstGeom prst="mathEqual">
            <a:avLst>
              <a:gd fmla="val 23520" name="adj1"/>
              <a:gd fmla="val 11760" name="adj2"/>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39"/>
          <p:cNvSpPr txBox="1"/>
          <p:nvPr/>
        </p:nvSpPr>
        <p:spPr>
          <a:xfrm>
            <a:off x="4622041" y="2350628"/>
            <a:ext cx="1327500" cy="627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rgbClr val="D15A12"/>
                </a:solidFill>
                <a:latin typeface="Comic Sans MS"/>
                <a:ea typeface="Comic Sans MS"/>
                <a:cs typeface="Comic Sans MS"/>
                <a:sym typeface="Comic Sans MS"/>
              </a:rPr>
              <a:t>x + y;</a:t>
            </a:r>
            <a:endParaRPr b="1" i="0" sz="2400" u="none" cap="none" strike="noStrike">
              <a:solidFill>
                <a:srgbClr val="D15A12"/>
              </a:solidFill>
              <a:latin typeface="Comic Sans MS"/>
              <a:ea typeface="Comic Sans MS"/>
              <a:cs typeface="Comic Sans MS"/>
              <a:sym typeface="Comic Sans MS"/>
            </a:endParaRPr>
          </a:p>
        </p:txBody>
      </p:sp>
      <p:sp>
        <p:nvSpPr>
          <p:cNvPr id="564" name="Google Shape;564;p39"/>
          <p:cNvSpPr txBox="1"/>
          <p:nvPr/>
        </p:nvSpPr>
        <p:spPr>
          <a:xfrm>
            <a:off x="7424211" y="2454280"/>
            <a:ext cx="465900" cy="35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Raleway"/>
                <a:ea typeface="Raleway"/>
                <a:cs typeface="Raleway"/>
                <a:sym typeface="Raleway"/>
              </a:rPr>
              <a:t>z</a:t>
            </a:r>
            <a:endParaRPr b="1" i="0" sz="1200" u="none" cap="none" strike="noStrike">
              <a:solidFill>
                <a:srgbClr val="000000"/>
              </a:solidFill>
              <a:latin typeface="Raleway"/>
              <a:ea typeface="Raleway"/>
              <a:cs typeface="Raleway"/>
              <a:sym typeface="Raleway"/>
            </a:endParaRPr>
          </a:p>
        </p:txBody>
      </p:sp>
      <p:sp>
        <p:nvSpPr>
          <p:cNvPr id="565" name="Google Shape;565;p39"/>
          <p:cNvSpPr txBox="1"/>
          <p:nvPr/>
        </p:nvSpPr>
        <p:spPr>
          <a:xfrm>
            <a:off x="6619067" y="2435248"/>
            <a:ext cx="770700" cy="3033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400"/>
              <a:buFont typeface="Arial"/>
              <a:buNone/>
            </a:pPr>
            <a:r>
              <a:rPr b="1" i="0" lang="en" sz="1400" u="none" cap="none" strike="noStrike">
                <a:solidFill>
                  <a:srgbClr val="D15A12"/>
                </a:solidFill>
                <a:latin typeface="Comic Sans MS"/>
                <a:ea typeface="Comic Sans MS"/>
                <a:cs typeface="Comic Sans MS"/>
                <a:sym typeface="Comic Sans MS"/>
              </a:rPr>
              <a:t>11</a:t>
            </a:r>
            <a:endParaRPr b="1" i="0" sz="1400" u="none" cap="none" strike="noStrike">
              <a:solidFill>
                <a:srgbClr val="D15A12"/>
              </a:solidFill>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4">
                                            <p:txEl>
                                              <p:pRg end="0" st="0"/>
                                            </p:txEl>
                                          </p:spTgt>
                                        </p:tgtEl>
                                        <p:attrNameLst>
                                          <p:attrName>style.visibility</p:attrName>
                                        </p:attrNameLst>
                                      </p:cBhvr>
                                      <p:to>
                                        <p:strVal val="visible"/>
                                      </p:to>
                                    </p:set>
                                    <p:animEffect filter="fade" transition="in">
                                      <p:cBhvr>
                                        <p:cTn dur="1000"/>
                                        <p:tgtEl>
                                          <p:spTgt spid="52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4">
                                            <p:txEl>
                                              <p:pRg end="1" st="1"/>
                                            </p:txEl>
                                          </p:spTgt>
                                        </p:tgtEl>
                                        <p:attrNameLst>
                                          <p:attrName>style.visibility</p:attrName>
                                        </p:attrNameLst>
                                      </p:cBhvr>
                                      <p:to>
                                        <p:strVal val="visible"/>
                                      </p:to>
                                    </p:set>
                                    <p:animEffect filter="fade" transition="in">
                                      <p:cBhvr>
                                        <p:cTn dur="1000"/>
                                        <p:tgtEl>
                                          <p:spTgt spid="52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4">
                                            <p:txEl>
                                              <p:pRg end="2" st="2"/>
                                            </p:txEl>
                                          </p:spTgt>
                                        </p:tgtEl>
                                        <p:attrNameLst>
                                          <p:attrName>style.visibility</p:attrName>
                                        </p:attrNameLst>
                                      </p:cBhvr>
                                      <p:to>
                                        <p:strVal val="visible"/>
                                      </p:to>
                                    </p:set>
                                    <p:animEffect filter="fade" transition="in">
                                      <p:cBhvr>
                                        <p:cTn dur="1000"/>
                                        <p:tgtEl>
                                          <p:spTgt spid="52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4">
                                            <p:txEl>
                                              <p:pRg end="3" st="3"/>
                                            </p:txEl>
                                          </p:spTgt>
                                        </p:tgtEl>
                                        <p:attrNameLst>
                                          <p:attrName>style.visibility</p:attrName>
                                        </p:attrNameLst>
                                      </p:cBhvr>
                                      <p:to>
                                        <p:strVal val="visible"/>
                                      </p:to>
                                    </p:set>
                                    <p:animEffect filter="fade" transition="in">
                                      <p:cBhvr>
                                        <p:cTn dur="1000"/>
                                        <p:tgtEl>
                                          <p:spTgt spid="52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500"/>
                                        <p:tgtEl>
                                          <p:spTgt spid="535"/>
                                        </p:tgtEl>
                                      </p:cBhvr>
                                    </p:animEffect>
                                  </p:childTnLst>
                                </p:cTn>
                              </p:par>
                              <p:par>
                                <p:cTn fill="hold" nodeType="with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500"/>
                                        <p:tgtEl>
                                          <p:spTgt spid="537"/>
                                        </p:tgtEl>
                                      </p:cBhvr>
                                    </p:animEffect>
                                  </p:childTnLst>
                                </p:cTn>
                              </p:par>
                              <p:par>
                                <p:cTn fill="hold" nodeType="withEffect" presetClass="entr" presetID="10" presetSubtype="0">
                                  <p:stCondLst>
                                    <p:cond delay="0"/>
                                  </p:stCondLst>
                                  <p:childTnLst>
                                    <p:set>
                                      <p:cBhvr>
                                        <p:cTn dur="1" fill="hold">
                                          <p:stCondLst>
                                            <p:cond delay="0"/>
                                          </p:stCondLst>
                                        </p:cTn>
                                        <p:tgtEl>
                                          <p:spTgt spid="543"/>
                                        </p:tgtEl>
                                        <p:attrNameLst>
                                          <p:attrName>style.visibility</p:attrName>
                                        </p:attrNameLst>
                                      </p:cBhvr>
                                      <p:to>
                                        <p:strVal val="visible"/>
                                      </p:to>
                                    </p:set>
                                    <p:animEffect filter="fade" transition="in">
                                      <p:cBhvr>
                                        <p:cTn dur="500"/>
                                        <p:tgtEl>
                                          <p:spTgt spid="543"/>
                                        </p:tgtEl>
                                      </p:cBhvr>
                                    </p:animEffect>
                                  </p:childTnLst>
                                </p:cTn>
                              </p:par>
                              <p:par>
                                <p:cTn fill="hold" nodeType="with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500"/>
                                        <p:tgtEl>
                                          <p:spTgt spid="536"/>
                                        </p:tgtEl>
                                      </p:cBhvr>
                                    </p:animEffect>
                                  </p:childTnLst>
                                </p:cTn>
                              </p:par>
                              <p:par>
                                <p:cTn fill="hold" nodeType="withEffect" presetClass="entr" presetID="10" presetSubtype="0">
                                  <p:stCondLst>
                                    <p:cond delay="0"/>
                                  </p:stCondLst>
                                  <p:childTnLst>
                                    <p:set>
                                      <p:cBhvr>
                                        <p:cTn dur="1" fill="hold">
                                          <p:stCondLst>
                                            <p:cond delay="0"/>
                                          </p:stCondLst>
                                        </p:cTn>
                                        <p:tgtEl>
                                          <p:spTgt spid="540"/>
                                        </p:tgtEl>
                                        <p:attrNameLst>
                                          <p:attrName>style.visibility</p:attrName>
                                        </p:attrNameLst>
                                      </p:cBhvr>
                                      <p:to>
                                        <p:strVal val="visible"/>
                                      </p:to>
                                    </p:set>
                                    <p:animEffect filter="fade" transition="in">
                                      <p:cBhvr>
                                        <p:cTn dur="500"/>
                                        <p:tgtEl>
                                          <p:spTgt spid="5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7"/>
                                        </p:tgtEl>
                                        <p:attrNameLst>
                                          <p:attrName>style.visibility</p:attrName>
                                        </p:attrNameLst>
                                      </p:cBhvr>
                                      <p:to>
                                        <p:strVal val="visible"/>
                                      </p:to>
                                    </p:set>
                                    <p:animEffect filter="fade" transition="in">
                                      <p:cBhvr>
                                        <p:cTn dur="500"/>
                                        <p:tgtEl>
                                          <p:spTgt spid="527"/>
                                        </p:tgtEl>
                                      </p:cBhvr>
                                    </p:animEffect>
                                  </p:childTnLst>
                                </p:cTn>
                              </p:par>
                              <p:par>
                                <p:cTn fill="hold" nodeType="withEffect" presetClass="entr" presetID="10" presetSubtype="0">
                                  <p:stCondLst>
                                    <p:cond delay="0"/>
                                  </p:stCondLst>
                                  <p:childTnLst>
                                    <p:set>
                                      <p:cBhvr>
                                        <p:cTn dur="1" fill="hold">
                                          <p:stCondLst>
                                            <p:cond delay="0"/>
                                          </p:stCondLst>
                                        </p:cTn>
                                        <p:tgtEl>
                                          <p:spTgt spid="528"/>
                                        </p:tgtEl>
                                        <p:attrNameLst>
                                          <p:attrName>style.visibility</p:attrName>
                                        </p:attrNameLst>
                                      </p:cBhvr>
                                      <p:to>
                                        <p:strVal val="visible"/>
                                      </p:to>
                                    </p:set>
                                    <p:animEffect filter="fade" transition="in">
                                      <p:cBhvr>
                                        <p:cTn dur="500"/>
                                        <p:tgtEl>
                                          <p:spTgt spid="528"/>
                                        </p:tgtEl>
                                      </p:cBhvr>
                                    </p:animEffect>
                                  </p:childTnLst>
                                </p:cTn>
                              </p:par>
                              <p:par>
                                <p:cTn fill="hold" nodeType="with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500"/>
                                        <p:tgtEl>
                                          <p:spTgt spid="529"/>
                                        </p:tgtEl>
                                      </p:cBhvr>
                                    </p:animEffect>
                                  </p:childTnLst>
                                </p:cTn>
                              </p:par>
                              <p:par>
                                <p:cTn fill="hold" nodeType="withEffect" presetClass="entr" presetID="10" presetSubtype="0">
                                  <p:stCondLst>
                                    <p:cond delay="0"/>
                                  </p:stCondLst>
                                  <p:childTnLst>
                                    <p:set>
                                      <p:cBhvr>
                                        <p:cTn dur="1" fill="hold">
                                          <p:stCondLst>
                                            <p:cond delay="0"/>
                                          </p:stCondLst>
                                        </p:cTn>
                                        <p:tgtEl>
                                          <p:spTgt spid="541"/>
                                        </p:tgtEl>
                                        <p:attrNameLst>
                                          <p:attrName>style.visibility</p:attrName>
                                        </p:attrNameLst>
                                      </p:cBhvr>
                                      <p:to>
                                        <p:strVal val="visible"/>
                                      </p:to>
                                    </p:set>
                                    <p:animEffect filter="fade" transition="in">
                                      <p:cBhvr>
                                        <p:cTn dur="500"/>
                                        <p:tgtEl>
                                          <p:spTgt spid="541"/>
                                        </p:tgtEl>
                                      </p:cBhvr>
                                    </p:animEffect>
                                  </p:childTnLst>
                                </p:cTn>
                              </p:par>
                              <p:par>
                                <p:cTn fill="hold" nodeType="withEffect" presetClass="entr" presetID="10" presetSubtype="0">
                                  <p:stCondLst>
                                    <p:cond delay="0"/>
                                  </p:stCondLst>
                                  <p:childTnLst>
                                    <p:set>
                                      <p:cBhvr>
                                        <p:cTn dur="1" fill="hold">
                                          <p:stCondLst>
                                            <p:cond delay="0"/>
                                          </p:stCondLst>
                                        </p:cTn>
                                        <p:tgtEl>
                                          <p:spTgt spid="538"/>
                                        </p:tgtEl>
                                        <p:attrNameLst>
                                          <p:attrName>style.visibility</p:attrName>
                                        </p:attrNameLst>
                                      </p:cBhvr>
                                      <p:to>
                                        <p:strVal val="visible"/>
                                      </p:to>
                                    </p:set>
                                    <p:animEffect filter="fade" transition="in">
                                      <p:cBhvr>
                                        <p:cTn dur="500"/>
                                        <p:tgtEl>
                                          <p:spTgt spid="5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0"/>
                                        </p:tgtEl>
                                        <p:attrNameLst>
                                          <p:attrName>style.visibility</p:attrName>
                                        </p:attrNameLst>
                                      </p:cBhvr>
                                      <p:to>
                                        <p:strVal val="visible"/>
                                      </p:to>
                                    </p:set>
                                    <p:animEffect filter="fade" transition="in">
                                      <p:cBhvr>
                                        <p:cTn dur="500"/>
                                        <p:tgtEl>
                                          <p:spTgt spid="530"/>
                                        </p:tgtEl>
                                      </p:cBhvr>
                                    </p:animEffect>
                                  </p:childTnLst>
                                </p:cTn>
                              </p:par>
                              <p:par>
                                <p:cTn fill="hold" nodeType="withEffect" presetClass="entr" presetID="10" presetSubtype="0">
                                  <p:stCondLst>
                                    <p:cond delay="0"/>
                                  </p:stCondLst>
                                  <p:childTnLst>
                                    <p:set>
                                      <p:cBhvr>
                                        <p:cTn dur="1" fill="hold">
                                          <p:stCondLst>
                                            <p:cond delay="0"/>
                                          </p:stCondLst>
                                        </p:cTn>
                                        <p:tgtEl>
                                          <p:spTgt spid="531"/>
                                        </p:tgtEl>
                                        <p:attrNameLst>
                                          <p:attrName>style.visibility</p:attrName>
                                        </p:attrNameLst>
                                      </p:cBhvr>
                                      <p:to>
                                        <p:strVal val="visible"/>
                                      </p:to>
                                    </p:set>
                                    <p:animEffect filter="fade" transition="in">
                                      <p:cBhvr>
                                        <p:cTn dur="500"/>
                                        <p:tgtEl>
                                          <p:spTgt spid="531"/>
                                        </p:tgtEl>
                                      </p:cBhvr>
                                    </p:animEffect>
                                  </p:childTnLst>
                                </p:cTn>
                              </p:par>
                              <p:par>
                                <p:cTn fill="hold" nodeType="withEffect" presetClass="entr" presetID="10" presetSubtype="0">
                                  <p:stCondLst>
                                    <p:cond delay="0"/>
                                  </p:stCondLst>
                                  <p:childTnLst>
                                    <p:set>
                                      <p:cBhvr>
                                        <p:cTn dur="1" fill="hold">
                                          <p:stCondLst>
                                            <p:cond delay="0"/>
                                          </p:stCondLst>
                                        </p:cTn>
                                        <p:tgtEl>
                                          <p:spTgt spid="532"/>
                                        </p:tgtEl>
                                        <p:attrNameLst>
                                          <p:attrName>style.visibility</p:attrName>
                                        </p:attrNameLst>
                                      </p:cBhvr>
                                      <p:to>
                                        <p:strVal val="visible"/>
                                      </p:to>
                                    </p:set>
                                    <p:animEffect filter="fade" transition="in">
                                      <p:cBhvr>
                                        <p:cTn dur="500"/>
                                        <p:tgtEl>
                                          <p:spTgt spid="532"/>
                                        </p:tgtEl>
                                      </p:cBhvr>
                                    </p:animEffect>
                                  </p:childTnLst>
                                </p:cTn>
                              </p:par>
                              <p:par>
                                <p:cTn fill="hold" nodeType="withEffect" presetClass="entr" presetID="10" presetSubtype="0">
                                  <p:stCondLst>
                                    <p:cond delay="0"/>
                                  </p:stCondLst>
                                  <p:childTnLst>
                                    <p:set>
                                      <p:cBhvr>
                                        <p:cTn dur="1" fill="hold">
                                          <p:stCondLst>
                                            <p:cond delay="0"/>
                                          </p:stCondLst>
                                        </p:cTn>
                                        <p:tgtEl>
                                          <p:spTgt spid="542"/>
                                        </p:tgtEl>
                                        <p:attrNameLst>
                                          <p:attrName>style.visibility</p:attrName>
                                        </p:attrNameLst>
                                      </p:cBhvr>
                                      <p:to>
                                        <p:strVal val="visible"/>
                                      </p:to>
                                    </p:set>
                                    <p:animEffect filter="fade" transition="in">
                                      <p:cBhvr>
                                        <p:cTn dur="500"/>
                                        <p:tgtEl>
                                          <p:spTgt spid="542"/>
                                        </p:tgtEl>
                                      </p:cBhvr>
                                    </p:animEffect>
                                  </p:childTnLst>
                                </p:cTn>
                              </p:par>
                              <p:par>
                                <p:cTn fill="hold" nodeType="withEffect" presetClass="entr" presetID="10" presetSubtype="0">
                                  <p:stCondLst>
                                    <p:cond delay="0"/>
                                  </p:stCondLst>
                                  <p:childTnLst>
                                    <p:set>
                                      <p:cBhvr>
                                        <p:cTn dur="1" fill="hold">
                                          <p:stCondLst>
                                            <p:cond delay="0"/>
                                          </p:stCondLst>
                                        </p:cTn>
                                        <p:tgtEl>
                                          <p:spTgt spid="539"/>
                                        </p:tgtEl>
                                        <p:attrNameLst>
                                          <p:attrName>style.visibility</p:attrName>
                                        </p:attrNameLst>
                                      </p:cBhvr>
                                      <p:to>
                                        <p:strVal val="visible"/>
                                      </p:to>
                                    </p:set>
                                    <p:animEffect filter="fade" transition="in">
                                      <p:cBhvr>
                                        <p:cTn dur="500"/>
                                        <p:tgtEl>
                                          <p:spTgt spid="5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5"/>
                                        </p:tgtEl>
                                        <p:attrNameLst>
                                          <p:attrName>style.visibility</p:attrName>
                                        </p:attrNameLst>
                                      </p:cBhvr>
                                      <p:to>
                                        <p:strVal val="visible"/>
                                      </p:to>
                                    </p:set>
                                    <p:animEffect filter="fade" transition="in">
                                      <p:cBhvr>
                                        <p:cTn dur="500"/>
                                        <p:tgtEl>
                                          <p:spTgt spid="565"/>
                                        </p:tgtEl>
                                      </p:cBhvr>
                                    </p:animEffect>
                                  </p:childTnLst>
                                </p:cTn>
                              </p:par>
                              <p:par>
                                <p:cTn fill="hold" nodeType="withEffect" presetClass="entr" presetID="10" presetSubtype="0">
                                  <p:stCondLst>
                                    <p:cond delay="0"/>
                                  </p:stCondLst>
                                  <p:childTnLst>
                                    <p:set>
                                      <p:cBhvr>
                                        <p:cTn dur="1" fill="hold">
                                          <p:stCondLst>
                                            <p:cond delay="0"/>
                                          </p:stCondLst>
                                        </p:cTn>
                                        <p:tgtEl>
                                          <p:spTgt spid="564"/>
                                        </p:tgtEl>
                                        <p:attrNameLst>
                                          <p:attrName>style.visibility</p:attrName>
                                        </p:attrNameLst>
                                      </p:cBhvr>
                                      <p:to>
                                        <p:strVal val="visible"/>
                                      </p:to>
                                    </p:set>
                                    <p:animEffect filter="fade" transition="in">
                                      <p:cBhvr>
                                        <p:cTn dur="500"/>
                                        <p:tgtEl>
                                          <p:spTgt spid="564"/>
                                        </p:tgtEl>
                                      </p:cBhvr>
                                    </p:animEffect>
                                  </p:childTnLst>
                                </p:cTn>
                              </p:par>
                              <p:par>
                                <p:cTn fill="hold" nodeType="withEffect" presetClass="entr" presetID="10" presetSubtype="0">
                                  <p:stCondLst>
                                    <p:cond delay="0"/>
                                  </p:stCondLst>
                                  <p:childTnLst>
                                    <p:set>
                                      <p:cBhvr>
                                        <p:cTn dur="1" fill="hold">
                                          <p:stCondLst>
                                            <p:cond delay="0"/>
                                          </p:stCondLst>
                                        </p:cTn>
                                        <p:tgtEl>
                                          <p:spTgt spid="563"/>
                                        </p:tgtEl>
                                        <p:attrNameLst>
                                          <p:attrName>style.visibility</p:attrName>
                                        </p:attrNameLst>
                                      </p:cBhvr>
                                      <p:to>
                                        <p:strVal val="visible"/>
                                      </p:to>
                                    </p:set>
                                    <p:animEffect filter="fade" transition="in">
                                      <p:cBhvr>
                                        <p:cTn dur="500"/>
                                        <p:tgtEl>
                                          <p:spTgt spid="563"/>
                                        </p:tgtEl>
                                      </p:cBhvr>
                                    </p:animEffect>
                                  </p:childTnLst>
                                </p:cTn>
                              </p:par>
                              <p:par>
                                <p:cTn fill="hold" nodeType="withEffect" presetClass="entr" presetID="10" presetSubtype="0">
                                  <p:stCondLst>
                                    <p:cond delay="0"/>
                                  </p:stCondLst>
                                  <p:childTnLst>
                                    <p:set>
                                      <p:cBhvr>
                                        <p:cTn dur="1" fill="hold">
                                          <p:stCondLst>
                                            <p:cond delay="0"/>
                                          </p:stCondLst>
                                        </p:cTn>
                                        <p:tgtEl>
                                          <p:spTgt spid="562"/>
                                        </p:tgtEl>
                                        <p:attrNameLst>
                                          <p:attrName>style.visibility</p:attrName>
                                        </p:attrNameLst>
                                      </p:cBhvr>
                                      <p:to>
                                        <p:strVal val="visible"/>
                                      </p:to>
                                    </p:set>
                                    <p:animEffect filter="fade" transition="in">
                                      <p:cBhvr>
                                        <p:cTn dur="500"/>
                                        <p:tgtEl>
                                          <p:spTgt spid="562"/>
                                        </p:tgtEl>
                                      </p:cBhvr>
                                    </p:animEffect>
                                  </p:childTnLst>
                                </p:cTn>
                              </p:par>
                              <p:par>
                                <p:cTn fill="hold" nodeType="withEffect" presetClass="entr" presetID="10" presetSubtype="0">
                                  <p:stCondLst>
                                    <p:cond delay="0"/>
                                  </p:stCondLst>
                                  <p:childTnLst>
                                    <p:set>
                                      <p:cBhvr>
                                        <p:cTn dur="1" fill="hold">
                                          <p:stCondLst>
                                            <p:cond delay="0"/>
                                          </p:stCondLst>
                                        </p:cTn>
                                        <p:tgtEl>
                                          <p:spTgt spid="561"/>
                                        </p:tgtEl>
                                        <p:attrNameLst>
                                          <p:attrName>style.visibility</p:attrName>
                                        </p:attrNameLst>
                                      </p:cBhvr>
                                      <p:to>
                                        <p:strVal val="visible"/>
                                      </p:to>
                                    </p:set>
                                    <p:animEffect filter="fade" transition="in">
                                      <p:cBhvr>
                                        <p:cTn dur="500"/>
                                        <p:tgtEl>
                                          <p:spTgt spid="5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3"/>
                                        </p:tgtEl>
                                        <p:attrNameLst>
                                          <p:attrName>style.visibility</p:attrName>
                                        </p:attrNameLst>
                                      </p:cBhvr>
                                      <p:to>
                                        <p:strVal val="visible"/>
                                      </p:to>
                                    </p:set>
                                    <p:animEffect filter="fade" transition="in">
                                      <p:cBhvr>
                                        <p:cTn dur="1000"/>
                                        <p:tgtEl>
                                          <p:spTgt spid="533"/>
                                        </p:tgtEl>
                                      </p:cBhvr>
                                    </p:animEffect>
                                  </p:childTnLst>
                                </p:cTn>
                              </p:par>
                              <p:par>
                                <p:cTn fill="hold" nodeType="withEffect" presetClass="entr" presetID="10" presetSubtype="0">
                                  <p:stCondLst>
                                    <p:cond delay="0"/>
                                  </p:stCondLst>
                                  <p:childTnLst>
                                    <p:set>
                                      <p:cBhvr>
                                        <p:cTn dur="1" fill="hold">
                                          <p:stCondLst>
                                            <p:cond delay="0"/>
                                          </p:stCondLst>
                                        </p:cTn>
                                        <p:tgtEl>
                                          <p:spTgt spid="534"/>
                                        </p:tgtEl>
                                        <p:attrNameLst>
                                          <p:attrName>style.visibility</p:attrName>
                                        </p:attrNameLst>
                                      </p:cBhvr>
                                      <p:to>
                                        <p:strVal val="visible"/>
                                      </p:to>
                                    </p:set>
                                    <p:animEffect filter="fade" transition="in">
                                      <p:cBhvr>
                                        <p:cTn dur="1000"/>
                                        <p:tgtEl>
                                          <p:spTgt spid="534"/>
                                        </p:tgtEl>
                                      </p:cBhvr>
                                    </p:animEffect>
                                  </p:childTnLst>
                                </p:cTn>
                              </p:par>
                              <p:par>
                                <p:cTn fill="hold" nodeType="withEffect" presetClass="entr" presetID="10" presetSubtype="0">
                                  <p:stCondLst>
                                    <p:cond delay="0"/>
                                  </p:stCondLst>
                                  <p:childTnLst>
                                    <p:set>
                                      <p:cBhvr>
                                        <p:cTn dur="1" fill="hold">
                                          <p:stCondLst>
                                            <p:cond delay="0"/>
                                          </p:stCondLst>
                                        </p:cTn>
                                        <p:tgtEl>
                                          <p:spTgt spid="544"/>
                                        </p:tgtEl>
                                        <p:attrNameLst>
                                          <p:attrName>style.visibility</p:attrName>
                                        </p:attrNameLst>
                                      </p:cBhvr>
                                      <p:to>
                                        <p:strVal val="visible"/>
                                      </p:to>
                                    </p:set>
                                    <p:animEffect filter="fade" transition="in">
                                      <p:cBhvr>
                                        <p:cTn dur="1000"/>
                                        <p:tgtEl>
                                          <p:spTgt spid="5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gtEl>
                                        <p:attrNameLst>
                                          <p:attrName>style.visibility</p:attrName>
                                        </p:attrNameLst>
                                      </p:cBhvr>
                                      <p:to>
                                        <p:strVal val="visible"/>
                                      </p:to>
                                    </p:set>
                                    <p:animEffect filter="fade" transition="in">
                                      <p:cBhvr>
                                        <p:cTn dur="1000"/>
                                        <p:tgtEl>
                                          <p:spTgt spid="545"/>
                                        </p:tgtEl>
                                      </p:cBhvr>
                                    </p:animEffect>
                                  </p:childTnLst>
                                </p:cTn>
                              </p:par>
                              <p:par>
                                <p:cTn fill="hold" nodeType="withEffect" presetClass="entr" presetID="10" presetSubtype="0">
                                  <p:stCondLst>
                                    <p:cond delay="0"/>
                                  </p:stCondLst>
                                  <p:childTnLst>
                                    <p:set>
                                      <p:cBhvr>
                                        <p:cTn dur="1" fill="hold">
                                          <p:stCondLst>
                                            <p:cond delay="0"/>
                                          </p:stCondLst>
                                        </p:cTn>
                                        <p:tgtEl>
                                          <p:spTgt spid="546"/>
                                        </p:tgtEl>
                                        <p:attrNameLst>
                                          <p:attrName>style.visibility</p:attrName>
                                        </p:attrNameLst>
                                      </p:cBhvr>
                                      <p:to>
                                        <p:strVal val="visible"/>
                                      </p:to>
                                    </p:set>
                                    <p:animEffect filter="fade" transition="in">
                                      <p:cBhvr>
                                        <p:cTn dur="1000"/>
                                        <p:tgtEl>
                                          <p:spTgt spid="546"/>
                                        </p:tgtEl>
                                      </p:cBhvr>
                                    </p:animEffect>
                                  </p:childTnLst>
                                </p:cTn>
                              </p:par>
                              <p:par>
                                <p:cTn fill="hold" nodeType="withEffect" presetClass="entr" presetID="10" presetSubtype="0">
                                  <p:stCondLst>
                                    <p:cond delay="0"/>
                                  </p:stCondLst>
                                  <p:childTnLst>
                                    <p:set>
                                      <p:cBhvr>
                                        <p:cTn dur="1" fill="hold">
                                          <p:stCondLst>
                                            <p:cond delay="0"/>
                                          </p:stCondLst>
                                        </p:cTn>
                                        <p:tgtEl>
                                          <p:spTgt spid="551"/>
                                        </p:tgtEl>
                                        <p:attrNameLst>
                                          <p:attrName>style.visibility</p:attrName>
                                        </p:attrNameLst>
                                      </p:cBhvr>
                                      <p:to>
                                        <p:strVal val="visible"/>
                                      </p:to>
                                    </p:set>
                                    <p:animEffect filter="fade" transition="in">
                                      <p:cBhvr>
                                        <p:cTn dur="1000"/>
                                        <p:tgtEl>
                                          <p:spTgt spid="55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48"/>
                                        </p:tgtEl>
                                        <p:attrNameLst>
                                          <p:attrName>style.visibility</p:attrName>
                                        </p:attrNameLst>
                                      </p:cBhvr>
                                      <p:to>
                                        <p:strVal val="visible"/>
                                      </p:to>
                                    </p:set>
                                    <p:animEffect filter="fade" transition="in">
                                      <p:cBhvr>
                                        <p:cTn dur="1000"/>
                                        <p:tgtEl>
                                          <p:spTgt spid="54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1000"/>
                                        <p:tgtEl>
                                          <p:spTgt spid="553"/>
                                        </p:tgtEl>
                                      </p:cBhvr>
                                    </p:animEffect>
                                  </p:childTnLst>
                                </p:cTn>
                              </p:par>
                              <p:par>
                                <p:cTn fill="hold" nodeType="withEffect" presetClass="entr" presetID="10" presetSubtype="0">
                                  <p:stCondLst>
                                    <p:cond delay="0"/>
                                  </p:stCondLst>
                                  <p:childTnLst>
                                    <p:set>
                                      <p:cBhvr>
                                        <p:cTn dur="1" fill="hold">
                                          <p:stCondLst>
                                            <p:cond delay="0"/>
                                          </p:stCondLst>
                                        </p:cTn>
                                        <p:tgtEl>
                                          <p:spTgt spid="552"/>
                                        </p:tgtEl>
                                        <p:attrNameLst>
                                          <p:attrName>style.visibility</p:attrName>
                                        </p:attrNameLst>
                                      </p:cBhvr>
                                      <p:to>
                                        <p:strVal val="visible"/>
                                      </p:to>
                                    </p:set>
                                    <p:animEffect filter="fade" transition="in">
                                      <p:cBhvr>
                                        <p:cTn dur="1000"/>
                                        <p:tgtEl>
                                          <p:spTgt spid="552"/>
                                        </p:tgtEl>
                                      </p:cBhvr>
                                    </p:animEffect>
                                  </p:childTnLst>
                                </p:cTn>
                              </p:par>
                              <p:par>
                                <p:cTn fill="hold" nodeType="withEffect" presetClass="entr" presetID="10" presetSubtype="0">
                                  <p:stCondLst>
                                    <p:cond delay="0"/>
                                  </p:stCondLst>
                                  <p:childTnLst>
                                    <p:set>
                                      <p:cBhvr>
                                        <p:cTn dur="1" fill="hold">
                                          <p:stCondLst>
                                            <p:cond delay="0"/>
                                          </p:stCondLst>
                                        </p:cTn>
                                        <p:tgtEl>
                                          <p:spTgt spid="547"/>
                                        </p:tgtEl>
                                        <p:attrNameLst>
                                          <p:attrName>style.visibility</p:attrName>
                                        </p:attrNameLst>
                                      </p:cBhvr>
                                      <p:to>
                                        <p:strVal val="visible"/>
                                      </p:to>
                                    </p:set>
                                    <p:animEffect filter="fade" transition="in">
                                      <p:cBhvr>
                                        <p:cTn dur="1000"/>
                                        <p:tgtEl>
                                          <p:spTgt spid="5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9"/>
                                        </p:tgtEl>
                                        <p:attrNameLst>
                                          <p:attrName>style.visibility</p:attrName>
                                        </p:attrNameLst>
                                      </p:cBhvr>
                                      <p:to>
                                        <p:strVal val="visible"/>
                                      </p:to>
                                    </p:set>
                                    <p:animEffect filter="fade" transition="in">
                                      <p:cBhvr>
                                        <p:cTn dur="1000"/>
                                        <p:tgtEl>
                                          <p:spTgt spid="549"/>
                                        </p:tgtEl>
                                      </p:cBhvr>
                                    </p:animEffect>
                                  </p:childTnLst>
                                </p:cTn>
                              </p:par>
                              <p:par>
                                <p:cTn fill="hold" nodeType="withEffect" presetClass="entr" presetID="10" presetSubtype="0">
                                  <p:stCondLst>
                                    <p:cond delay="0"/>
                                  </p:stCondLst>
                                  <p:childTnLst>
                                    <p:set>
                                      <p:cBhvr>
                                        <p:cTn dur="1" fill="hold">
                                          <p:stCondLst>
                                            <p:cond delay="0"/>
                                          </p:stCondLst>
                                        </p:cTn>
                                        <p:tgtEl>
                                          <p:spTgt spid="550"/>
                                        </p:tgtEl>
                                        <p:attrNameLst>
                                          <p:attrName>style.visibility</p:attrName>
                                        </p:attrNameLst>
                                      </p:cBhvr>
                                      <p:to>
                                        <p:strVal val="visible"/>
                                      </p:to>
                                    </p:set>
                                    <p:animEffect filter="fade" transition="in">
                                      <p:cBhvr>
                                        <p:cTn dur="1000"/>
                                        <p:tgtEl>
                                          <p:spTgt spid="5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545"/>
                                        </p:tgtEl>
                                      </p:cBhvr>
                                    </p:animEffect>
                                    <p:set>
                                      <p:cBhvr>
                                        <p:cTn dur="1" fill="hold">
                                          <p:stCondLst>
                                            <p:cond delay="1000"/>
                                          </p:stCondLst>
                                        </p:cTn>
                                        <p:tgtEl>
                                          <p:spTgt spid="54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546"/>
                                        </p:tgtEl>
                                      </p:cBhvr>
                                    </p:animEffect>
                                    <p:set>
                                      <p:cBhvr>
                                        <p:cTn dur="1" fill="hold">
                                          <p:stCondLst>
                                            <p:cond delay="1000"/>
                                          </p:stCondLst>
                                        </p:cTn>
                                        <p:tgtEl>
                                          <p:spTgt spid="54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547"/>
                                        </p:tgtEl>
                                      </p:cBhvr>
                                    </p:animEffect>
                                    <p:set>
                                      <p:cBhvr>
                                        <p:cTn dur="1" fill="hold">
                                          <p:stCondLst>
                                            <p:cond delay="1000"/>
                                          </p:stCondLst>
                                        </p:cTn>
                                        <p:tgtEl>
                                          <p:spTgt spid="54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548"/>
                                        </p:tgtEl>
                                      </p:cBhvr>
                                    </p:animEffect>
                                    <p:set>
                                      <p:cBhvr>
                                        <p:cTn dur="1" fill="hold">
                                          <p:stCondLst>
                                            <p:cond delay="1000"/>
                                          </p:stCondLst>
                                        </p:cTn>
                                        <p:tgtEl>
                                          <p:spTgt spid="54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549"/>
                                        </p:tgtEl>
                                      </p:cBhvr>
                                    </p:animEffect>
                                    <p:set>
                                      <p:cBhvr>
                                        <p:cTn dur="1" fill="hold">
                                          <p:stCondLst>
                                            <p:cond delay="1000"/>
                                          </p:stCondLst>
                                        </p:cTn>
                                        <p:tgtEl>
                                          <p:spTgt spid="54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552"/>
                                        </p:tgtEl>
                                      </p:cBhvr>
                                    </p:animEffect>
                                    <p:set>
                                      <p:cBhvr>
                                        <p:cTn dur="1" fill="hold">
                                          <p:stCondLst>
                                            <p:cond delay="1000"/>
                                          </p:stCondLst>
                                        </p:cTn>
                                        <p:tgtEl>
                                          <p:spTgt spid="55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550"/>
                                        </p:tgtEl>
                                      </p:cBhvr>
                                    </p:animEffect>
                                    <p:set>
                                      <p:cBhvr>
                                        <p:cTn dur="1" fill="hold">
                                          <p:stCondLst>
                                            <p:cond delay="1000"/>
                                          </p:stCondLst>
                                        </p:cTn>
                                        <p:tgtEl>
                                          <p:spTgt spid="55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54"/>
                                        </p:tgtEl>
                                        <p:attrNameLst>
                                          <p:attrName>style.visibility</p:attrName>
                                        </p:attrNameLst>
                                      </p:cBhvr>
                                      <p:to>
                                        <p:strVal val="visible"/>
                                      </p:to>
                                    </p:set>
                                    <p:animEffect filter="fade" transition="in">
                                      <p:cBhvr>
                                        <p:cTn dur="1000"/>
                                        <p:tgtEl>
                                          <p:spTgt spid="554"/>
                                        </p:tgtEl>
                                      </p:cBhvr>
                                    </p:animEffect>
                                  </p:childTnLst>
                                </p:cTn>
                              </p:par>
                              <p:par>
                                <p:cTn fill="hold" nodeType="with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1100"/>
                                        <p:tgtEl>
                                          <p:spTgt spid="555"/>
                                        </p:tgtEl>
                                      </p:cBhvr>
                                    </p:animEffect>
                                  </p:childTnLst>
                                </p:cTn>
                              </p:par>
                            </p:childTnLst>
                          </p:cTn>
                        </p:par>
                        <p:par>
                          <p:cTn fill="hold">
                            <p:stCondLst>
                              <p:cond delay="1100"/>
                            </p:stCondLst>
                            <p:childTnLst>
                              <p:par>
                                <p:cTn fill="hold" nodeType="afterEffect" presetClass="entr" presetID="10" presetSubtype="0">
                                  <p:stCondLst>
                                    <p:cond delay="0"/>
                                  </p:stCondLst>
                                  <p:childTnLst>
                                    <p:set>
                                      <p:cBhvr>
                                        <p:cTn dur="1" fill="hold">
                                          <p:stCondLst>
                                            <p:cond delay="0"/>
                                          </p:stCondLst>
                                        </p:cTn>
                                        <p:tgtEl>
                                          <p:spTgt spid="557"/>
                                        </p:tgtEl>
                                        <p:attrNameLst>
                                          <p:attrName>style.visibility</p:attrName>
                                        </p:attrNameLst>
                                      </p:cBhvr>
                                      <p:to>
                                        <p:strVal val="visible"/>
                                      </p:to>
                                    </p:set>
                                    <p:animEffect filter="fade" transition="in">
                                      <p:cBhvr>
                                        <p:cTn dur="1000"/>
                                        <p:tgtEl>
                                          <p:spTgt spid="557"/>
                                        </p:tgtEl>
                                      </p:cBhvr>
                                    </p:animEffect>
                                  </p:childTnLst>
                                </p:cTn>
                              </p:par>
                              <p:par>
                                <p:cTn fill="hold" nodeType="withEffect" presetClass="entr" presetID="10" presetSubtype="0">
                                  <p:stCondLst>
                                    <p:cond delay="0"/>
                                  </p:stCondLst>
                                  <p:childTnLst>
                                    <p:set>
                                      <p:cBhvr>
                                        <p:cTn dur="1" fill="hold">
                                          <p:stCondLst>
                                            <p:cond delay="0"/>
                                          </p:stCondLst>
                                        </p:cTn>
                                        <p:tgtEl>
                                          <p:spTgt spid="556"/>
                                        </p:tgtEl>
                                        <p:attrNameLst>
                                          <p:attrName>style.visibility</p:attrName>
                                        </p:attrNameLst>
                                      </p:cBhvr>
                                      <p:to>
                                        <p:strVal val="visible"/>
                                      </p:to>
                                    </p:set>
                                    <p:animEffect filter="fade" transition="in">
                                      <p:cBhvr>
                                        <p:cTn dur="1000"/>
                                        <p:tgtEl>
                                          <p:spTgt spid="5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9"/>
                                        </p:tgtEl>
                                        <p:attrNameLst>
                                          <p:attrName>style.visibility</p:attrName>
                                        </p:attrNameLst>
                                      </p:cBhvr>
                                      <p:to>
                                        <p:strVal val="visible"/>
                                      </p:to>
                                    </p:set>
                                    <p:animEffect filter="fade" transition="in">
                                      <p:cBhvr>
                                        <p:cTn dur="1000"/>
                                        <p:tgtEl>
                                          <p:spTgt spid="559"/>
                                        </p:tgtEl>
                                      </p:cBhvr>
                                    </p:animEffect>
                                  </p:childTnLst>
                                </p:cTn>
                              </p:par>
                              <p:par>
                                <p:cTn fill="hold" nodeType="withEffect" presetClass="entr" presetID="10" presetSubtype="0">
                                  <p:stCondLst>
                                    <p:cond delay="0"/>
                                  </p:stCondLst>
                                  <p:childTnLst>
                                    <p:set>
                                      <p:cBhvr>
                                        <p:cTn dur="1" fill="hold">
                                          <p:stCondLst>
                                            <p:cond delay="0"/>
                                          </p:stCondLst>
                                        </p:cTn>
                                        <p:tgtEl>
                                          <p:spTgt spid="558"/>
                                        </p:tgtEl>
                                        <p:attrNameLst>
                                          <p:attrName>style.visibility</p:attrName>
                                        </p:attrNameLst>
                                      </p:cBhvr>
                                      <p:to>
                                        <p:strVal val="visible"/>
                                      </p:to>
                                    </p:set>
                                    <p:animEffect filter="fade" transition="in">
                                      <p:cBhvr>
                                        <p:cTn dur="1000"/>
                                        <p:tgtEl>
                                          <p:spTgt spid="55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60"/>
                                        </p:tgtEl>
                                        <p:attrNameLst>
                                          <p:attrName>style.visibility</p:attrName>
                                        </p:attrNameLst>
                                      </p:cBhvr>
                                      <p:to>
                                        <p:strVal val="visible"/>
                                      </p:to>
                                    </p:set>
                                    <p:animEffect filter="fade" transition="in">
                                      <p:cBhvr>
                                        <p:cTn dur="1000"/>
                                        <p:tgtEl>
                                          <p:spTgt spid="5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40"/>
          <p:cNvSpPr txBox="1"/>
          <p:nvPr>
            <p:ph type="ctrTitle"/>
          </p:nvPr>
        </p:nvSpPr>
        <p:spPr>
          <a:xfrm>
            <a:off x="451700" y="-62350"/>
            <a:ext cx="8482500" cy="790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b="1" lang="en" sz="3400">
                <a:solidFill>
                  <a:srgbClr val="404040"/>
                </a:solidFill>
                <a:latin typeface="Comic Sans MS"/>
                <a:ea typeface="Comic Sans MS"/>
                <a:cs typeface="Comic Sans MS"/>
                <a:sym typeface="Comic Sans MS"/>
              </a:rPr>
              <a:t>Arithmetic Operators:</a:t>
            </a:r>
            <a:endParaRPr b="1" sz="3400">
              <a:solidFill>
                <a:srgbClr val="404040"/>
              </a:solidFill>
              <a:latin typeface="Comic Sans MS"/>
              <a:ea typeface="Comic Sans MS"/>
              <a:cs typeface="Comic Sans MS"/>
              <a:sym typeface="Comic Sans MS"/>
            </a:endParaRPr>
          </a:p>
        </p:txBody>
      </p:sp>
      <p:cxnSp>
        <p:nvCxnSpPr>
          <p:cNvPr id="571" name="Google Shape;571;p40"/>
          <p:cNvCxnSpPr/>
          <p:nvPr/>
        </p:nvCxnSpPr>
        <p:spPr>
          <a:xfrm>
            <a:off x="375500" y="123950"/>
            <a:ext cx="0" cy="570000"/>
          </a:xfrm>
          <a:prstGeom prst="straightConnector1">
            <a:avLst/>
          </a:prstGeom>
          <a:noFill/>
          <a:ln cap="flat" cmpd="sng" w="38100">
            <a:solidFill>
              <a:srgbClr val="D15A12"/>
            </a:solidFill>
            <a:prstDash val="solid"/>
            <a:round/>
            <a:headEnd len="sm" w="sm" type="none"/>
            <a:tailEnd len="sm" w="sm" type="none"/>
          </a:ln>
        </p:spPr>
      </p:cxnSp>
      <p:cxnSp>
        <p:nvCxnSpPr>
          <p:cNvPr id="572" name="Google Shape;572;p40"/>
          <p:cNvCxnSpPr/>
          <p:nvPr/>
        </p:nvCxnSpPr>
        <p:spPr>
          <a:xfrm>
            <a:off x="299300" y="47750"/>
            <a:ext cx="0" cy="570000"/>
          </a:xfrm>
          <a:prstGeom prst="straightConnector1">
            <a:avLst/>
          </a:prstGeom>
          <a:noFill/>
          <a:ln cap="flat" cmpd="sng" w="38100">
            <a:solidFill>
              <a:schemeClr val="dk2"/>
            </a:solidFill>
            <a:prstDash val="solid"/>
            <a:round/>
            <a:headEnd len="sm" w="sm" type="none"/>
            <a:tailEnd len="sm" w="sm" type="none"/>
          </a:ln>
        </p:spPr>
      </p:cxnSp>
      <p:sp>
        <p:nvSpPr>
          <p:cNvPr id="573" name="Google Shape;573;p40"/>
          <p:cNvSpPr/>
          <p:nvPr/>
        </p:nvSpPr>
        <p:spPr>
          <a:xfrm>
            <a:off x="0" y="4864944"/>
            <a:ext cx="9144000" cy="288000"/>
          </a:xfrm>
          <a:prstGeom prst="rect">
            <a:avLst/>
          </a:prstGeom>
          <a:solidFill>
            <a:srgbClr val="D15A1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74" name="Google Shape;574;p40"/>
          <p:cNvSpPr txBox="1"/>
          <p:nvPr/>
        </p:nvSpPr>
        <p:spPr>
          <a:xfrm>
            <a:off x="711775" y="940650"/>
            <a:ext cx="7762200" cy="377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434343"/>
                </a:solidFill>
                <a:latin typeface="Comic Sans MS"/>
                <a:ea typeface="Comic Sans MS"/>
                <a:cs typeface="Comic Sans MS"/>
                <a:sym typeface="Comic Sans MS"/>
              </a:rPr>
              <a:t>Here is a list of </a:t>
            </a:r>
            <a:r>
              <a:rPr b="1" i="0" lang="en" sz="2400" u="none" cap="none" strike="noStrike">
                <a:solidFill>
                  <a:srgbClr val="D15A12"/>
                </a:solidFill>
                <a:latin typeface="Comic Sans MS"/>
                <a:ea typeface="Comic Sans MS"/>
                <a:cs typeface="Comic Sans MS"/>
                <a:sym typeface="Comic Sans MS"/>
              </a:rPr>
              <a:t>Arithmetic Operators</a:t>
            </a:r>
            <a:r>
              <a:rPr b="1" i="0" lang="en" sz="2400" u="none" cap="none" strike="noStrike">
                <a:solidFill>
                  <a:srgbClr val="434343"/>
                </a:solidFill>
                <a:latin typeface="Comic Sans MS"/>
                <a:ea typeface="Comic Sans MS"/>
                <a:cs typeface="Comic Sans MS"/>
                <a:sym typeface="Comic Sans MS"/>
              </a:rPr>
              <a:t> that can be used.</a:t>
            </a:r>
            <a:endParaRPr b="1" i="0" sz="2400" u="none" cap="none" strike="noStrike">
              <a:solidFill>
                <a:srgbClr val="434343"/>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434343"/>
              </a:solidFill>
              <a:latin typeface="Comic Sans MS"/>
              <a:ea typeface="Comic Sans MS"/>
              <a:cs typeface="Comic Sans MS"/>
              <a:sym typeface="Comic Sans MS"/>
            </a:endParaRPr>
          </a:p>
        </p:txBody>
      </p:sp>
      <p:graphicFrame>
        <p:nvGraphicFramePr>
          <p:cNvPr id="575" name="Google Shape;575;p40"/>
          <p:cNvGraphicFramePr/>
          <p:nvPr/>
        </p:nvGraphicFramePr>
        <p:xfrm>
          <a:off x="2071851" y="1923756"/>
          <a:ext cx="3000000" cy="3000000"/>
        </p:xfrm>
        <a:graphic>
          <a:graphicData uri="http://schemas.openxmlformats.org/drawingml/2006/table">
            <a:tbl>
              <a:tblPr>
                <a:noFill/>
                <a:tableStyleId>{AF5D42FD-7435-4E6F-A04A-41571D764E70}</a:tableStyleId>
              </a:tblPr>
              <a:tblGrid>
                <a:gridCol w="1297125"/>
                <a:gridCol w="2012200"/>
                <a:gridCol w="2012200"/>
              </a:tblGrid>
              <a:tr h="424725">
                <a:tc>
                  <a:txBody>
                    <a:bodyPr/>
                    <a:lstStyle/>
                    <a:p>
                      <a:pPr indent="0" lvl="0" marL="0" marR="0" rtl="0" algn="ctr">
                        <a:lnSpc>
                          <a:spcPct val="100000"/>
                        </a:lnSpc>
                        <a:spcBef>
                          <a:spcPts val="0"/>
                        </a:spcBef>
                        <a:spcAft>
                          <a:spcPts val="0"/>
                        </a:spcAft>
                        <a:buClr>
                          <a:srgbClr val="FFFFFF"/>
                        </a:buClr>
                        <a:buSzPts val="1400"/>
                        <a:buFont typeface="Arial"/>
                        <a:buNone/>
                      </a:pPr>
                      <a:r>
                        <a:rPr lang="en" sz="1900" u="none" cap="none" strike="noStrike">
                          <a:solidFill>
                            <a:schemeClr val="lt1"/>
                          </a:solidFill>
                          <a:latin typeface="Comic Sans MS"/>
                          <a:ea typeface="Comic Sans MS"/>
                          <a:cs typeface="Comic Sans MS"/>
                          <a:sym typeface="Comic Sans MS"/>
                        </a:rPr>
                        <a:t>Operator</a:t>
                      </a:r>
                      <a:endParaRPr sz="1900" u="none" cap="none" strike="noStrike">
                        <a:solidFill>
                          <a:schemeClr val="lt1"/>
                        </a:solidFill>
                        <a:latin typeface="Comic Sans MS"/>
                        <a:ea typeface="Comic Sans MS"/>
                        <a:cs typeface="Comic Sans MS"/>
                        <a:sym typeface="Comic Sans MS"/>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rgbClr val="D15A12"/>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900" u="none" cap="none" strike="noStrike">
                          <a:solidFill>
                            <a:schemeClr val="lt1"/>
                          </a:solidFill>
                          <a:latin typeface="Comic Sans MS"/>
                          <a:ea typeface="Comic Sans MS"/>
                          <a:cs typeface="Comic Sans MS"/>
                          <a:sym typeface="Comic Sans MS"/>
                        </a:rPr>
                        <a:t>Meaning</a:t>
                      </a:r>
                      <a:endParaRPr sz="1900" u="none" cap="none" strike="noStrike">
                        <a:solidFill>
                          <a:schemeClr val="lt1"/>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rgbClr val="D15A12"/>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lang="en" sz="1900" u="none" cap="none" strike="noStrike">
                          <a:solidFill>
                            <a:schemeClr val="lt1"/>
                          </a:solidFill>
                          <a:latin typeface="Comic Sans MS"/>
                          <a:ea typeface="Comic Sans MS"/>
                          <a:cs typeface="Comic Sans MS"/>
                          <a:sym typeface="Comic Sans MS"/>
                        </a:rPr>
                        <a:t>Example</a:t>
                      </a:r>
                      <a:endParaRPr sz="1900" u="none" cap="none" strike="noStrike">
                        <a:solidFill>
                          <a:schemeClr val="lt1"/>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rgbClr val="D15A12"/>
                    </a:solidFill>
                  </a:tcPr>
                </a:tc>
              </a:tr>
              <a:tr h="381775">
                <a:tc>
                  <a:txBody>
                    <a:bodyPr/>
                    <a:lstStyle/>
                    <a:p>
                      <a:pPr indent="0" lvl="0" marL="0" marR="0" rtl="0" algn="ctr">
                        <a:lnSpc>
                          <a:spcPct val="100000"/>
                        </a:lnSpc>
                        <a:spcBef>
                          <a:spcPts val="0"/>
                        </a:spcBef>
                        <a:spcAft>
                          <a:spcPts val="0"/>
                        </a:spcAft>
                        <a:buClr>
                          <a:srgbClr val="3F3F3F"/>
                        </a:buClr>
                        <a:buSzPts val="1200"/>
                        <a:buFont typeface="Arial"/>
                        <a:buNone/>
                      </a:pPr>
                      <a:r>
                        <a:rPr b="1" lang="en" sz="1700" u="none" cap="none" strike="noStrike">
                          <a:solidFill>
                            <a:srgbClr val="3F3F3F"/>
                          </a:solidFill>
                          <a:latin typeface="Comic Sans MS"/>
                          <a:ea typeface="Comic Sans MS"/>
                          <a:cs typeface="Comic Sans MS"/>
                          <a:sym typeface="Comic Sans MS"/>
                        </a:rPr>
                        <a:t>+</a:t>
                      </a:r>
                      <a:endParaRPr b="1" sz="1700" u="none" cap="none" strike="noStrike">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b="1" lang="en" sz="1700" u="none" cap="none" strike="noStrike">
                          <a:solidFill>
                            <a:srgbClr val="3F3F3F"/>
                          </a:solidFill>
                          <a:latin typeface="Comic Sans MS"/>
                          <a:ea typeface="Comic Sans MS"/>
                          <a:cs typeface="Comic Sans MS"/>
                          <a:sym typeface="Comic Sans MS"/>
                        </a:rPr>
                        <a:t>Addition</a:t>
                      </a:r>
                      <a:endParaRPr b="1" sz="1700" u="none" cap="none" strike="noStrike">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b="1" lang="en" sz="1700" u="none" cap="none" strike="noStrike">
                          <a:solidFill>
                            <a:srgbClr val="3F3F3F"/>
                          </a:solidFill>
                          <a:latin typeface="Comic Sans MS"/>
                          <a:ea typeface="Comic Sans MS"/>
                          <a:cs typeface="Comic Sans MS"/>
                          <a:sym typeface="Comic Sans MS"/>
                        </a:rPr>
                        <a:t>8+2=10</a:t>
                      </a:r>
                      <a:endParaRPr b="1" sz="1700" u="none" cap="none" strike="noStrike">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r>
              <a:tr h="381775">
                <a:tc>
                  <a:txBody>
                    <a:bodyPr/>
                    <a:lstStyle/>
                    <a:p>
                      <a:pPr indent="0" lvl="0" marL="0" marR="0" rtl="0" algn="ctr">
                        <a:lnSpc>
                          <a:spcPct val="100000"/>
                        </a:lnSpc>
                        <a:spcBef>
                          <a:spcPts val="0"/>
                        </a:spcBef>
                        <a:spcAft>
                          <a:spcPts val="0"/>
                        </a:spcAft>
                        <a:buClr>
                          <a:srgbClr val="000000"/>
                        </a:buClr>
                        <a:buSzPts val="1700"/>
                        <a:buFont typeface="Arial"/>
                        <a:buNone/>
                      </a:pPr>
                      <a:r>
                        <a:rPr b="1" lang="en" sz="1700" u="none" cap="none" strike="noStrike">
                          <a:solidFill>
                            <a:srgbClr val="3F3F3F"/>
                          </a:solidFill>
                          <a:latin typeface="Comic Sans MS"/>
                          <a:ea typeface="Comic Sans MS"/>
                          <a:cs typeface="Comic Sans MS"/>
                          <a:sym typeface="Comic Sans MS"/>
                        </a:rPr>
                        <a:t>-</a:t>
                      </a:r>
                      <a:endParaRPr b="1" sz="1700" u="none" cap="none" strike="noStrike">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b="1" lang="en" sz="1700" u="none" cap="none" strike="noStrike">
                          <a:solidFill>
                            <a:srgbClr val="3F3F3F"/>
                          </a:solidFill>
                          <a:latin typeface="Comic Sans MS"/>
                          <a:ea typeface="Comic Sans MS"/>
                          <a:cs typeface="Comic Sans MS"/>
                          <a:sym typeface="Comic Sans MS"/>
                        </a:rPr>
                        <a:t>Subtraction</a:t>
                      </a:r>
                      <a:endParaRPr b="1" sz="1700" u="none" cap="none" strike="noStrike">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b="1" lang="en" sz="1700" u="none" cap="none" strike="noStrike">
                          <a:solidFill>
                            <a:srgbClr val="3F3F3F"/>
                          </a:solidFill>
                          <a:latin typeface="Comic Sans MS"/>
                          <a:ea typeface="Comic Sans MS"/>
                          <a:cs typeface="Comic Sans MS"/>
                          <a:sym typeface="Comic Sans MS"/>
                        </a:rPr>
                        <a:t>8-2=6</a:t>
                      </a:r>
                      <a:endParaRPr b="1" sz="1700" u="none" cap="none" strike="noStrike">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r>
              <a:tr h="381775">
                <a:tc>
                  <a:txBody>
                    <a:bodyPr/>
                    <a:lstStyle/>
                    <a:p>
                      <a:pPr indent="0" lvl="0" marL="0" marR="0" rtl="0" algn="ctr">
                        <a:lnSpc>
                          <a:spcPct val="100000"/>
                        </a:lnSpc>
                        <a:spcBef>
                          <a:spcPts val="0"/>
                        </a:spcBef>
                        <a:spcAft>
                          <a:spcPts val="0"/>
                        </a:spcAft>
                        <a:buClr>
                          <a:srgbClr val="000000"/>
                        </a:buClr>
                        <a:buSzPts val="1700"/>
                        <a:buFont typeface="Arial"/>
                        <a:buNone/>
                      </a:pPr>
                      <a:r>
                        <a:rPr b="1" lang="en" sz="1700" u="none" cap="none" strike="noStrike">
                          <a:solidFill>
                            <a:srgbClr val="3F3F3F"/>
                          </a:solidFill>
                          <a:latin typeface="Comic Sans MS"/>
                          <a:ea typeface="Comic Sans MS"/>
                          <a:cs typeface="Comic Sans MS"/>
                          <a:sym typeface="Comic Sans MS"/>
                        </a:rPr>
                        <a:t>*</a:t>
                      </a:r>
                      <a:endParaRPr b="1" sz="1700" u="none" cap="none" strike="noStrike">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b="1" lang="en" sz="1700" u="none" cap="none" strike="noStrike">
                          <a:solidFill>
                            <a:srgbClr val="3F3F3F"/>
                          </a:solidFill>
                          <a:latin typeface="Comic Sans MS"/>
                          <a:ea typeface="Comic Sans MS"/>
                          <a:cs typeface="Comic Sans MS"/>
                          <a:sym typeface="Comic Sans MS"/>
                        </a:rPr>
                        <a:t>Multiplication</a:t>
                      </a:r>
                      <a:endParaRPr b="1" sz="1700" u="none" cap="none" strike="noStrike">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b="1" lang="en" sz="1700" u="none" cap="none" strike="noStrike">
                          <a:solidFill>
                            <a:srgbClr val="3F3F3F"/>
                          </a:solidFill>
                          <a:latin typeface="Comic Sans MS"/>
                          <a:ea typeface="Comic Sans MS"/>
                          <a:cs typeface="Comic Sans MS"/>
                          <a:sym typeface="Comic Sans MS"/>
                        </a:rPr>
                        <a:t>8*2=16</a:t>
                      </a:r>
                      <a:endParaRPr b="1" sz="1700" u="none" cap="none" strike="noStrike">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r>
              <a:tr h="381775">
                <a:tc>
                  <a:txBody>
                    <a:bodyPr/>
                    <a:lstStyle/>
                    <a:p>
                      <a:pPr indent="0" lvl="0" marL="0" marR="0" rtl="0" algn="ctr">
                        <a:lnSpc>
                          <a:spcPct val="100000"/>
                        </a:lnSpc>
                        <a:spcBef>
                          <a:spcPts val="0"/>
                        </a:spcBef>
                        <a:spcAft>
                          <a:spcPts val="0"/>
                        </a:spcAft>
                        <a:buClr>
                          <a:srgbClr val="000000"/>
                        </a:buClr>
                        <a:buSzPts val="1700"/>
                        <a:buFont typeface="Arial"/>
                        <a:buNone/>
                      </a:pPr>
                      <a:r>
                        <a:rPr b="1" lang="en" sz="1700" u="none" cap="none" strike="noStrike">
                          <a:solidFill>
                            <a:srgbClr val="3F3F3F"/>
                          </a:solidFill>
                          <a:latin typeface="Comic Sans MS"/>
                          <a:ea typeface="Comic Sans MS"/>
                          <a:cs typeface="Comic Sans MS"/>
                          <a:sym typeface="Comic Sans MS"/>
                        </a:rPr>
                        <a:t>/</a:t>
                      </a:r>
                      <a:endParaRPr b="1" sz="1700" u="none" cap="none" strike="noStrike">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b="1" lang="en" sz="1700" u="none" cap="none" strike="noStrike">
                          <a:solidFill>
                            <a:srgbClr val="3F3F3F"/>
                          </a:solidFill>
                          <a:latin typeface="Comic Sans MS"/>
                          <a:ea typeface="Comic Sans MS"/>
                          <a:cs typeface="Comic Sans MS"/>
                          <a:sym typeface="Comic Sans MS"/>
                        </a:rPr>
                        <a:t>Division</a:t>
                      </a:r>
                      <a:endParaRPr b="1" sz="1700" u="none" cap="none" strike="noStrike">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b="1" lang="en" sz="1700" u="none" cap="none" strike="noStrike">
                          <a:solidFill>
                            <a:srgbClr val="3F3F3F"/>
                          </a:solidFill>
                          <a:latin typeface="Comic Sans MS"/>
                          <a:ea typeface="Comic Sans MS"/>
                          <a:cs typeface="Comic Sans MS"/>
                          <a:sym typeface="Comic Sans MS"/>
                        </a:rPr>
                        <a:t>8/2=4</a:t>
                      </a:r>
                      <a:endParaRPr b="1" sz="1700" u="none" cap="none" strike="noStrike">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r>
              <a:tr h="381775">
                <a:tc>
                  <a:txBody>
                    <a:bodyPr/>
                    <a:lstStyle/>
                    <a:p>
                      <a:pPr indent="0" lvl="0" marL="0" marR="0" rtl="0" algn="ctr">
                        <a:lnSpc>
                          <a:spcPct val="100000"/>
                        </a:lnSpc>
                        <a:spcBef>
                          <a:spcPts val="0"/>
                        </a:spcBef>
                        <a:spcAft>
                          <a:spcPts val="0"/>
                        </a:spcAft>
                        <a:buClr>
                          <a:srgbClr val="000000"/>
                        </a:buClr>
                        <a:buSzPts val="1700"/>
                        <a:buFont typeface="Arial"/>
                        <a:buNone/>
                      </a:pPr>
                      <a:r>
                        <a:rPr b="1" lang="en" sz="1700" u="none" cap="none" strike="noStrike">
                          <a:solidFill>
                            <a:srgbClr val="3F3F3F"/>
                          </a:solidFill>
                          <a:latin typeface="Comic Sans MS"/>
                          <a:ea typeface="Comic Sans MS"/>
                          <a:cs typeface="Comic Sans MS"/>
                          <a:sym typeface="Comic Sans MS"/>
                        </a:rPr>
                        <a:t>%</a:t>
                      </a:r>
                      <a:endParaRPr b="1" sz="1700" u="none" cap="none" strike="noStrike">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b="1" lang="en" sz="1700" u="none" cap="none" strike="noStrike">
                          <a:solidFill>
                            <a:srgbClr val="3F3F3F"/>
                          </a:solidFill>
                          <a:latin typeface="Comic Sans MS"/>
                          <a:ea typeface="Comic Sans MS"/>
                          <a:cs typeface="Comic Sans MS"/>
                          <a:sym typeface="Comic Sans MS"/>
                        </a:rPr>
                        <a:t>Modulus</a:t>
                      </a:r>
                      <a:endParaRPr b="1" sz="1700" u="none" cap="none" strike="noStrike">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b="1" lang="en" sz="1700" u="none" cap="none" strike="noStrike">
                          <a:solidFill>
                            <a:srgbClr val="3F3F3F"/>
                          </a:solidFill>
                          <a:latin typeface="Comic Sans MS"/>
                          <a:ea typeface="Comic Sans MS"/>
                          <a:cs typeface="Comic Sans MS"/>
                          <a:sym typeface="Comic Sans MS"/>
                        </a:rPr>
                        <a:t>8%2=0</a:t>
                      </a:r>
                      <a:endParaRPr b="1" sz="1700" u="none" cap="none" strike="noStrike">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r>
            </a:tbl>
          </a:graphicData>
        </a:graphic>
      </p:graphicFrame>
      <p:sp>
        <p:nvSpPr>
          <p:cNvPr id="576" name="Google Shape;576;p40"/>
          <p:cNvSpPr/>
          <p:nvPr/>
        </p:nvSpPr>
        <p:spPr>
          <a:xfrm>
            <a:off x="1317250" y="2383575"/>
            <a:ext cx="602100" cy="288000"/>
          </a:xfrm>
          <a:prstGeom prst="rightArrow">
            <a:avLst>
              <a:gd fmla="val 50000" name="adj1"/>
              <a:gd fmla="val 50000" name="adj2"/>
            </a:avLst>
          </a:prstGeom>
          <a:solidFill>
            <a:srgbClr val="D15A1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40"/>
          <p:cNvSpPr/>
          <p:nvPr/>
        </p:nvSpPr>
        <p:spPr>
          <a:xfrm>
            <a:off x="1317250" y="2764575"/>
            <a:ext cx="602100" cy="288000"/>
          </a:xfrm>
          <a:prstGeom prst="rightArrow">
            <a:avLst>
              <a:gd fmla="val 50000" name="adj1"/>
              <a:gd fmla="val 50000" name="adj2"/>
            </a:avLst>
          </a:prstGeom>
          <a:solidFill>
            <a:srgbClr val="D15A1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40"/>
          <p:cNvSpPr/>
          <p:nvPr/>
        </p:nvSpPr>
        <p:spPr>
          <a:xfrm>
            <a:off x="1317250" y="3145575"/>
            <a:ext cx="602100" cy="288000"/>
          </a:xfrm>
          <a:prstGeom prst="rightArrow">
            <a:avLst>
              <a:gd fmla="val 50000" name="adj1"/>
              <a:gd fmla="val 50000" name="adj2"/>
            </a:avLst>
          </a:prstGeom>
          <a:solidFill>
            <a:srgbClr val="D15A1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40"/>
          <p:cNvSpPr/>
          <p:nvPr/>
        </p:nvSpPr>
        <p:spPr>
          <a:xfrm>
            <a:off x="1317250" y="3526575"/>
            <a:ext cx="602100" cy="288000"/>
          </a:xfrm>
          <a:prstGeom prst="rightArrow">
            <a:avLst>
              <a:gd fmla="val 50000" name="adj1"/>
              <a:gd fmla="val 50000" name="adj2"/>
            </a:avLst>
          </a:prstGeom>
          <a:solidFill>
            <a:srgbClr val="D15A1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40"/>
          <p:cNvSpPr/>
          <p:nvPr/>
        </p:nvSpPr>
        <p:spPr>
          <a:xfrm>
            <a:off x="1317250" y="3907575"/>
            <a:ext cx="602100" cy="288000"/>
          </a:xfrm>
          <a:prstGeom prst="rightArrow">
            <a:avLst>
              <a:gd fmla="val 50000" name="adj1"/>
              <a:gd fmla="val 50000" name="adj2"/>
            </a:avLst>
          </a:prstGeom>
          <a:solidFill>
            <a:srgbClr val="D15A1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https://lh4.googleusercontent.com/iTIQzCDUdpGCNr0btDOnudY8A9VQw_WQRd2WFf0mEVMZGiwiJomqHAFKNvMUT2YleHb0dlUzdgypTgVN2Fx6uGm5E4sMiSjlSmbPL4jDLwYzv9KsBuV0xMc-ExGS42bnd6WY6KT5gMY" id="581" name="Google Shape;581;p40"/>
          <p:cNvPicPr preferRelativeResize="0"/>
          <p:nvPr/>
        </p:nvPicPr>
        <p:blipFill rotWithShape="1">
          <a:blip r:embed="rId3">
            <a:alphaModFix/>
          </a:blip>
          <a:srcRect b="0" l="0" r="0" t="0"/>
          <a:stretch/>
        </p:blipFill>
        <p:spPr>
          <a:xfrm>
            <a:off x="-45850" y="2112750"/>
            <a:ext cx="1296075" cy="2725570"/>
          </a:xfrm>
          <a:prstGeom prst="rect">
            <a:avLst/>
          </a:prstGeom>
          <a:noFill/>
          <a:ln>
            <a:noFill/>
          </a:ln>
        </p:spPr>
      </p:pic>
      <p:pic>
        <p:nvPicPr>
          <p:cNvPr descr="https://lh3.googleusercontent.com/yPb5A010jnUbyGYV3htwNbAG2FXEYU463TmQRaB0hTams2lcIOsDK4MrSAsMwe5sBoVYhrirvQRtg7xe5HsYvPTNHaeJyFlJOJm1sKnKt3-G01EtGjbLdedDGaXIojTndBRMbO1kK8A" id="582" name="Google Shape;582;p40"/>
          <p:cNvPicPr preferRelativeResize="0"/>
          <p:nvPr/>
        </p:nvPicPr>
        <p:blipFill rotWithShape="1">
          <a:blip r:embed="rId4">
            <a:alphaModFix/>
          </a:blip>
          <a:srcRect b="0" l="0" r="0" t="0"/>
          <a:stretch/>
        </p:blipFill>
        <p:spPr>
          <a:xfrm flipH="1">
            <a:off x="7898244" y="2156800"/>
            <a:ext cx="1246531" cy="27255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4">
                                            <p:txEl>
                                              <p:pRg end="0" st="0"/>
                                            </p:txEl>
                                          </p:spTgt>
                                        </p:tgtEl>
                                        <p:attrNameLst>
                                          <p:attrName>style.visibility</p:attrName>
                                        </p:attrNameLst>
                                      </p:cBhvr>
                                      <p:to>
                                        <p:strVal val="visible"/>
                                      </p:to>
                                    </p:set>
                                    <p:animEffect filter="fade" transition="in">
                                      <p:cBhvr>
                                        <p:cTn dur="1000"/>
                                        <p:tgtEl>
                                          <p:spTgt spid="57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4">
                                            <p:txEl>
                                              <p:pRg end="1" st="1"/>
                                            </p:txEl>
                                          </p:spTgt>
                                        </p:tgtEl>
                                        <p:attrNameLst>
                                          <p:attrName>style.visibility</p:attrName>
                                        </p:attrNameLst>
                                      </p:cBhvr>
                                      <p:to>
                                        <p:strVal val="visible"/>
                                      </p:to>
                                    </p:set>
                                    <p:animEffect filter="fade" transition="in">
                                      <p:cBhvr>
                                        <p:cTn dur="1000"/>
                                        <p:tgtEl>
                                          <p:spTgt spid="57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5"/>
                                        </p:tgtEl>
                                        <p:attrNameLst>
                                          <p:attrName>style.visibility</p:attrName>
                                        </p:attrNameLst>
                                      </p:cBhvr>
                                      <p:to>
                                        <p:strVal val="visible"/>
                                      </p:to>
                                    </p:set>
                                    <p:animEffect filter="fade" transition="in">
                                      <p:cBhvr>
                                        <p:cTn dur="1200"/>
                                        <p:tgtEl>
                                          <p:spTgt spid="5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6"/>
                                        </p:tgtEl>
                                        <p:attrNameLst>
                                          <p:attrName>style.visibility</p:attrName>
                                        </p:attrNameLst>
                                      </p:cBhvr>
                                      <p:to>
                                        <p:strVal val="visible"/>
                                      </p:to>
                                    </p:set>
                                    <p:animEffect filter="fade" transition="in">
                                      <p:cBhvr>
                                        <p:cTn dur="1000"/>
                                        <p:tgtEl>
                                          <p:spTgt spid="5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576"/>
                                        </p:tgtEl>
                                      </p:cBhvr>
                                    </p:animEffect>
                                    <p:set>
                                      <p:cBhvr>
                                        <p:cTn dur="1" fill="hold">
                                          <p:stCondLst>
                                            <p:cond delay="1000"/>
                                          </p:stCondLst>
                                        </p:cTn>
                                        <p:tgtEl>
                                          <p:spTgt spid="57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77"/>
                                        </p:tgtEl>
                                        <p:attrNameLst>
                                          <p:attrName>style.visibility</p:attrName>
                                        </p:attrNameLst>
                                      </p:cBhvr>
                                      <p:to>
                                        <p:strVal val="visible"/>
                                      </p:to>
                                    </p:set>
                                    <p:animEffect filter="fade" transition="in">
                                      <p:cBhvr>
                                        <p:cTn dur="1000"/>
                                        <p:tgtEl>
                                          <p:spTgt spid="5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577"/>
                                        </p:tgtEl>
                                      </p:cBhvr>
                                    </p:animEffect>
                                    <p:set>
                                      <p:cBhvr>
                                        <p:cTn dur="1" fill="hold">
                                          <p:stCondLst>
                                            <p:cond delay="1000"/>
                                          </p:stCondLst>
                                        </p:cTn>
                                        <p:tgtEl>
                                          <p:spTgt spid="57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78"/>
                                        </p:tgtEl>
                                        <p:attrNameLst>
                                          <p:attrName>style.visibility</p:attrName>
                                        </p:attrNameLst>
                                      </p:cBhvr>
                                      <p:to>
                                        <p:strVal val="visible"/>
                                      </p:to>
                                    </p:set>
                                    <p:animEffect filter="fade" transition="in">
                                      <p:cBhvr>
                                        <p:cTn dur="1000"/>
                                        <p:tgtEl>
                                          <p:spTgt spid="5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578"/>
                                        </p:tgtEl>
                                      </p:cBhvr>
                                    </p:animEffect>
                                    <p:set>
                                      <p:cBhvr>
                                        <p:cTn dur="1" fill="hold">
                                          <p:stCondLst>
                                            <p:cond delay="1000"/>
                                          </p:stCondLst>
                                        </p:cTn>
                                        <p:tgtEl>
                                          <p:spTgt spid="57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79"/>
                                        </p:tgtEl>
                                        <p:attrNameLst>
                                          <p:attrName>style.visibility</p:attrName>
                                        </p:attrNameLst>
                                      </p:cBhvr>
                                      <p:to>
                                        <p:strVal val="visible"/>
                                      </p:to>
                                    </p:set>
                                    <p:animEffect filter="fade" transition="in">
                                      <p:cBhvr>
                                        <p:cTn dur="1000"/>
                                        <p:tgtEl>
                                          <p:spTgt spid="5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579"/>
                                        </p:tgtEl>
                                      </p:cBhvr>
                                    </p:animEffect>
                                    <p:set>
                                      <p:cBhvr>
                                        <p:cTn dur="1" fill="hold">
                                          <p:stCondLst>
                                            <p:cond delay="1000"/>
                                          </p:stCondLst>
                                        </p:cTn>
                                        <p:tgtEl>
                                          <p:spTgt spid="57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80"/>
                                        </p:tgtEl>
                                        <p:attrNameLst>
                                          <p:attrName>style.visibility</p:attrName>
                                        </p:attrNameLst>
                                      </p:cBhvr>
                                      <p:to>
                                        <p:strVal val="visible"/>
                                      </p:to>
                                    </p:set>
                                    <p:animEffect filter="fade" transition="in">
                                      <p:cBhvr>
                                        <p:cTn dur="1000"/>
                                        <p:tgtEl>
                                          <p:spTgt spid="5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41"/>
          <p:cNvSpPr txBox="1"/>
          <p:nvPr>
            <p:ph type="ctrTitle"/>
          </p:nvPr>
        </p:nvSpPr>
        <p:spPr>
          <a:xfrm>
            <a:off x="451700" y="-62350"/>
            <a:ext cx="8482500" cy="790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b="1" lang="en" sz="3400">
                <a:solidFill>
                  <a:srgbClr val="404040"/>
                </a:solidFill>
                <a:latin typeface="Comic Sans MS"/>
                <a:ea typeface="Comic Sans MS"/>
                <a:cs typeface="Comic Sans MS"/>
                <a:sym typeface="Comic Sans MS"/>
              </a:rPr>
              <a:t>Arithmetic Operators:</a:t>
            </a:r>
            <a:endParaRPr b="1" sz="3400">
              <a:solidFill>
                <a:srgbClr val="404040"/>
              </a:solidFill>
              <a:latin typeface="Comic Sans MS"/>
              <a:ea typeface="Comic Sans MS"/>
              <a:cs typeface="Comic Sans MS"/>
              <a:sym typeface="Comic Sans MS"/>
            </a:endParaRPr>
          </a:p>
        </p:txBody>
      </p:sp>
      <p:cxnSp>
        <p:nvCxnSpPr>
          <p:cNvPr id="588" name="Google Shape;588;p41"/>
          <p:cNvCxnSpPr/>
          <p:nvPr/>
        </p:nvCxnSpPr>
        <p:spPr>
          <a:xfrm>
            <a:off x="375500" y="123950"/>
            <a:ext cx="0" cy="570000"/>
          </a:xfrm>
          <a:prstGeom prst="straightConnector1">
            <a:avLst/>
          </a:prstGeom>
          <a:noFill/>
          <a:ln cap="flat" cmpd="sng" w="38100">
            <a:solidFill>
              <a:srgbClr val="D15A12"/>
            </a:solidFill>
            <a:prstDash val="solid"/>
            <a:round/>
            <a:headEnd len="sm" w="sm" type="none"/>
            <a:tailEnd len="sm" w="sm" type="none"/>
          </a:ln>
        </p:spPr>
      </p:cxnSp>
      <p:cxnSp>
        <p:nvCxnSpPr>
          <p:cNvPr id="589" name="Google Shape;589;p41"/>
          <p:cNvCxnSpPr/>
          <p:nvPr/>
        </p:nvCxnSpPr>
        <p:spPr>
          <a:xfrm>
            <a:off x="299300" y="47750"/>
            <a:ext cx="0" cy="570000"/>
          </a:xfrm>
          <a:prstGeom prst="straightConnector1">
            <a:avLst/>
          </a:prstGeom>
          <a:noFill/>
          <a:ln cap="flat" cmpd="sng" w="38100">
            <a:solidFill>
              <a:schemeClr val="dk2"/>
            </a:solidFill>
            <a:prstDash val="solid"/>
            <a:round/>
            <a:headEnd len="sm" w="sm" type="none"/>
            <a:tailEnd len="sm" w="sm" type="none"/>
          </a:ln>
        </p:spPr>
      </p:cxnSp>
      <p:sp>
        <p:nvSpPr>
          <p:cNvPr id="590" name="Google Shape;590;p41"/>
          <p:cNvSpPr/>
          <p:nvPr/>
        </p:nvSpPr>
        <p:spPr>
          <a:xfrm>
            <a:off x="0" y="4864944"/>
            <a:ext cx="9144000" cy="288000"/>
          </a:xfrm>
          <a:prstGeom prst="rect">
            <a:avLst/>
          </a:prstGeom>
          <a:solidFill>
            <a:srgbClr val="D15A1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91" name="Google Shape;591;p41"/>
          <p:cNvSpPr txBox="1"/>
          <p:nvPr/>
        </p:nvSpPr>
        <p:spPr>
          <a:xfrm>
            <a:off x="711775" y="940650"/>
            <a:ext cx="7762200" cy="377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en" sz="2400">
                <a:solidFill>
                  <a:srgbClr val="434343"/>
                </a:solidFill>
                <a:latin typeface="Comic Sans MS"/>
                <a:ea typeface="Comic Sans MS"/>
                <a:cs typeface="Comic Sans MS"/>
                <a:sym typeface="Comic Sans MS"/>
              </a:rPr>
              <a:t>These operators also called</a:t>
            </a:r>
            <a:r>
              <a:rPr b="1" i="0" lang="en" sz="2400" u="none" cap="none" strike="noStrike">
                <a:solidFill>
                  <a:srgbClr val="434343"/>
                </a:solidFill>
                <a:latin typeface="Comic Sans MS"/>
                <a:ea typeface="Comic Sans MS"/>
                <a:cs typeface="Comic Sans MS"/>
                <a:sym typeface="Comic Sans MS"/>
              </a:rPr>
              <a:t> </a:t>
            </a:r>
            <a:r>
              <a:rPr b="1" lang="en" sz="2400">
                <a:solidFill>
                  <a:srgbClr val="D15A12"/>
                </a:solidFill>
                <a:latin typeface="Comic Sans MS"/>
                <a:ea typeface="Comic Sans MS"/>
                <a:cs typeface="Comic Sans MS"/>
                <a:sym typeface="Comic Sans MS"/>
              </a:rPr>
              <a:t>Binary </a:t>
            </a:r>
            <a:r>
              <a:rPr b="1" i="0" lang="en" sz="2400" u="none" cap="none" strike="noStrike">
                <a:solidFill>
                  <a:srgbClr val="D15A12"/>
                </a:solidFill>
                <a:latin typeface="Comic Sans MS"/>
                <a:ea typeface="Comic Sans MS"/>
                <a:cs typeface="Comic Sans MS"/>
                <a:sym typeface="Comic Sans MS"/>
              </a:rPr>
              <a:t>Operators</a:t>
            </a:r>
            <a:r>
              <a:rPr b="1" i="0" lang="en" sz="2400" u="none" cap="none" strike="noStrike">
                <a:solidFill>
                  <a:srgbClr val="434343"/>
                </a:solidFill>
                <a:latin typeface="Comic Sans MS"/>
                <a:ea typeface="Comic Sans MS"/>
                <a:cs typeface="Comic Sans MS"/>
                <a:sym typeface="Comic Sans MS"/>
              </a:rPr>
              <a:t>. Why ?</a:t>
            </a:r>
            <a:endParaRPr b="1" i="0" sz="2400" u="none" cap="none" strike="noStrike">
              <a:solidFill>
                <a:srgbClr val="434343"/>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434343"/>
              </a:solidFill>
              <a:latin typeface="Comic Sans MS"/>
              <a:ea typeface="Comic Sans MS"/>
              <a:cs typeface="Comic Sans MS"/>
              <a:sym typeface="Comic Sans MS"/>
            </a:endParaRPr>
          </a:p>
        </p:txBody>
      </p:sp>
      <p:graphicFrame>
        <p:nvGraphicFramePr>
          <p:cNvPr id="592" name="Google Shape;592;p41"/>
          <p:cNvGraphicFramePr/>
          <p:nvPr/>
        </p:nvGraphicFramePr>
        <p:xfrm>
          <a:off x="2071851" y="1923756"/>
          <a:ext cx="3000000" cy="3000000"/>
        </p:xfrm>
        <a:graphic>
          <a:graphicData uri="http://schemas.openxmlformats.org/drawingml/2006/table">
            <a:tbl>
              <a:tblPr>
                <a:noFill/>
                <a:tableStyleId>{AF5D42FD-7435-4E6F-A04A-41571D764E70}</a:tableStyleId>
              </a:tblPr>
              <a:tblGrid>
                <a:gridCol w="1297125"/>
                <a:gridCol w="2012200"/>
                <a:gridCol w="2012200"/>
              </a:tblGrid>
              <a:tr h="424725">
                <a:tc>
                  <a:txBody>
                    <a:bodyPr/>
                    <a:lstStyle/>
                    <a:p>
                      <a:pPr indent="0" lvl="0" marL="0" marR="0" rtl="0" algn="ctr">
                        <a:lnSpc>
                          <a:spcPct val="100000"/>
                        </a:lnSpc>
                        <a:spcBef>
                          <a:spcPts val="0"/>
                        </a:spcBef>
                        <a:spcAft>
                          <a:spcPts val="0"/>
                        </a:spcAft>
                        <a:buClr>
                          <a:srgbClr val="FFFFFF"/>
                        </a:buClr>
                        <a:buSzPts val="1400"/>
                        <a:buFont typeface="Arial"/>
                        <a:buNone/>
                      </a:pPr>
                      <a:r>
                        <a:rPr lang="en" sz="1900" u="none" cap="none" strike="noStrike">
                          <a:solidFill>
                            <a:schemeClr val="lt1"/>
                          </a:solidFill>
                          <a:latin typeface="Comic Sans MS"/>
                          <a:ea typeface="Comic Sans MS"/>
                          <a:cs typeface="Comic Sans MS"/>
                          <a:sym typeface="Comic Sans MS"/>
                        </a:rPr>
                        <a:t>Operator</a:t>
                      </a:r>
                      <a:endParaRPr sz="1900" u="none" cap="none" strike="noStrike">
                        <a:solidFill>
                          <a:schemeClr val="lt1"/>
                        </a:solidFill>
                        <a:latin typeface="Comic Sans MS"/>
                        <a:ea typeface="Comic Sans MS"/>
                        <a:cs typeface="Comic Sans MS"/>
                        <a:sym typeface="Comic Sans MS"/>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rgbClr val="D15A12"/>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900" u="none" cap="none" strike="noStrike">
                          <a:solidFill>
                            <a:schemeClr val="lt1"/>
                          </a:solidFill>
                          <a:latin typeface="Comic Sans MS"/>
                          <a:ea typeface="Comic Sans MS"/>
                          <a:cs typeface="Comic Sans MS"/>
                          <a:sym typeface="Comic Sans MS"/>
                        </a:rPr>
                        <a:t>Meaning</a:t>
                      </a:r>
                      <a:endParaRPr sz="1900" u="none" cap="none" strike="noStrike">
                        <a:solidFill>
                          <a:schemeClr val="lt1"/>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rgbClr val="D15A12"/>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lang="en" sz="1900" u="none" cap="none" strike="noStrike">
                          <a:solidFill>
                            <a:schemeClr val="lt1"/>
                          </a:solidFill>
                          <a:latin typeface="Comic Sans MS"/>
                          <a:ea typeface="Comic Sans MS"/>
                          <a:cs typeface="Comic Sans MS"/>
                          <a:sym typeface="Comic Sans MS"/>
                        </a:rPr>
                        <a:t>Example</a:t>
                      </a:r>
                      <a:endParaRPr sz="1900" u="none" cap="none" strike="noStrike">
                        <a:solidFill>
                          <a:schemeClr val="lt1"/>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rgbClr val="D15A12"/>
                    </a:solidFill>
                  </a:tcPr>
                </a:tc>
              </a:tr>
              <a:tr h="381775">
                <a:tc>
                  <a:txBody>
                    <a:bodyPr/>
                    <a:lstStyle/>
                    <a:p>
                      <a:pPr indent="0" lvl="0" marL="0" marR="0" rtl="0" algn="ctr">
                        <a:lnSpc>
                          <a:spcPct val="100000"/>
                        </a:lnSpc>
                        <a:spcBef>
                          <a:spcPts val="0"/>
                        </a:spcBef>
                        <a:spcAft>
                          <a:spcPts val="0"/>
                        </a:spcAft>
                        <a:buClr>
                          <a:srgbClr val="3F3F3F"/>
                        </a:buClr>
                        <a:buSzPts val="1200"/>
                        <a:buFont typeface="Arial"/>
                        <a:buNone/>
                      </a:pPr>
                      <a:r>
                        <a:rPr b="1" lang="en" sz="1700" u="none" cap="none" strike="noStrike">
                          <a:solidFill>
                            <a:srgbClr val="3F3F3F"/>
                          </a:solidFill>
                          <a:latin typeface="Comic Sans MS"/>
                          <a:ea typeface="Comic Sans MS"/>
                          <a:cs typeface="Comic Sans MS"/>
                          <a:sym typeface="Comic Sans MS"/>
                        </a:rPr>
                        <a:t>+</a:t>
                      </a:r>
                      <a:endParaRPr b="1" sz="1700" u="none" cap="none" strike="noStrike">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b="1" lang="en" sz="1700" u="none" cap="none" strike="noStrike">
                          <a:solidFill>
                            <a:srgbClr val="3F3F3F"/>
                          </a:solidFill>
                          <a:latin typeface="Comic Sans MS"/>
                          <a:ea typeface="Comic Sans MS"/>
                          <a:cs typeface="Comic Sans MS"/>
                          <a:sym typeface="Comic Sans MS"/>
                        </a:rPr>
                        <a:t>Addition</a:t>
                      </a:r>
                      <a:endParaRPr b="1" sz="1700" u="none" cap="none" strike="noStrike">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b="1" lang="en" sz="1700" u="none" cap="none" strike="noStrike">
                          <a:solidFill>
                            <a:srgbClr val="3F3F3F"/>
                          </a:solidFill>
                          <a:latin typeface="Comic Sans MS"/>
                          <a:ea typeface="Comic Sans MS"/>
                          <a:cs typeface="Comic Sans MS"/>
                          <a:sym typeface="Comic Sans MS"/>
                        </a:rPr>
                        <a:t>8+2=10</a:t>
                      </a:r>
                      <a:endParaRPr b="1" sz="1700" u="none" cap="none" strike="noStrike">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r>
              <a:tr h="381775">
                <a:tc>
                  <a:txBody>
                    <a:bodyPr/>
                    <a:lstStyle/>
                    <a:p>
                      <a:pPr indent="0" lvl="0" marL="0" marR="0" rtl="0" algn="ctr">
                        <a:lnSpc>
                          <a:spcPct val="100000"/>
                        </a:lnSpc>
                        <a:spcBef>
                          <a:spcPts val="0"/>
                        </a:spcBef>
                        <a:spcAft>
                          <a:spcPts val="0"/>
                        </a:spcAft>
                        <a:buClr>
                          <a:srgbClr val="000000"/>
                        </a:buClr>
                        <a:buSzPts val="1700"/>
                        <a:buFont typeface="Arial"/>
                        <a:buNone/>
                      </a:pPr>
                      <a:r>
                        <a:rPr b="1" lang="en" sz="1700" u="none" cap="none" strike="noStrike">
                          <a:solidFill>
                            <a:srgbClr val="3F3F3F"/>
                          </a:solidFill>
                          <a:latin typeface="Comic Sans MS"/>
                          <a:ea typeface="Comic Sans MS"/>
                          <a:cs typeface="Comic Sans MS"/>
                          <a:sym typeface="Comic Sans MS"/>
                        </a:rPr>
                        <a:t>-</a:t>
                      </a:r>
                      <a:endParaRPr b="1" sz="1700" u="none" cap="none" strike="noStrike">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b="1" lang="en" sz="1700" u="none" cap="none" strike="noStrike">
                          <a:solidFill>
                            <a:srgbClr val="3F3F3F"/>
                          </a:solidFill>
                          <a:latin typeface="Comic Sans MS"/>
                          <a:ea typeface="Comic Sans MS"/>
                          <a:cs typeface="Comic Sans MS"/>
                          <a:sym typeface="Comic Sans MS"/>
                        </a:rPr>
                        <a:t>Subtraction</a:t>
                      </a:r>
                      <a:endParaRPr b="1" sz="1700" u="none" cap="none" strike="noStrike">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b="1" lang="en" sz="1700" u="none" cap="none" strike="noStrike">
                          <a:solidFill>
                            <a:srgbClr val="3F3F3F"/>
                          </a:solidFill>
                          <a:latin typeface="Comic Sans MS"/>
                          <a:ea typeface="Comic Sans MS"/>
                          <a:cs typeface="Comic Sans MS"/>
                          <a:sym typeface="Comic Sans MS"/>
                        </a:rPr>
                        <a:t>8-2=6</a:t>
                      </a:r>
                      <a:endParaRPr b="1" sz="1700" u="none" cap="none" strike="noStrike">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r>
              <a:tr h="381775">
                <a:tc>
                  <a:txBody>
                    <a:bodyPr/>
                    <a:lstStyle/>
                    <a:p>
                      <a:pPr indent="0" lvl="0" marL="0" marR="0" rtl="0" algn="ctr">
                        <a:lnSpc>
                          <a:spcPct val="100000"/>
                        </a:lnSpc>
                        <a:spcBef>
                          <a:spcPts val="0"/>
                        </a:spcBef>
                        <a:spcAft>
                          <a:spcPts val="0"/>
                        </a:spcAft>
                        <a:buClr>
                          <a:srgbClr val="000000"/>
                        </a:buClr>
                        <a:buSzPts val="1700"/>
                        <a:buFont typeface="Arial"/>
                        <a:buNone/>
                      </a:pPr>
                      <a:r>
                        <a:rPr b="1" lang="en" sz="1700" u="none" cap="none" strike="noStrike">
                          <a:solidFill>
                            <a:srgbClr val="3F3F3F"/>
                          </a:solidFill>
                          <a:latin typeface="Comic Sans MS"/>
                          <a:ea typeface="Comic Sans MS"/>
                          <a:cs typeface="Comic Sans MS"/>
                          <a:sym typeface="Comic Sans MS"/>
                        </a:rPr>
                        <a:t>*</a:t>
                      </a:r>
                      <a:endParaRPr b="1" sz="1700" u="none" cap="none" strike="noStrike">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b="1" lang="en" sz="1700" u="none" cap="none" strike="noStrike">
                          <a:solidFill>
                            <a:srgbClr val="3F3F3F"/>
                          </a:solidFill>
                          <a:latin typeface="Comic Sans MS"/>
                          <a:ea typeface="Comic Sans MS"/>
                          <a:cs typeface="Comic Sans MS"/>
                          <a:sym typeface="Comic Sans MS"/>
                        </a:rPr>
                        <a:t>Multiplication</a:t>
                      </a:r>
                      <a:endParaRPr b="1" sz="1700" u="none" cap="none" strike="noStrike">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b="1" lang="en" sz="1700" u="none" cap="none" strike="noStrike">
                          <a:solidFill>
                            <a:srgbClr val="3F3F3F"/>
                          </a:solidFill>
                          <a:latin typeface="Comic Sans MS"/>
                          <a:ea typeface="Comic Sans MS"/>
                          <a:cs typeface="Comic Sans MS"/>
                          <a:sym typeface="Comic Sans MS"/>
                        </a:rPr>
                        <a:t>8*2=16</a:t>
                      </a:r>
                      <a:endParaRPr b="1" sz="1700" u="none" cap="none" strike="noStrike">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r>
              <a:tr h="381775">
                <a:tc>
                  <a:txBody>
                    <a:bodyPr/>
                    <a:lstStyle/>
                    <a:p>
                      <a:pPr indent="0" lvl="0" marL="0" marR="0" rtl="0" algn="ctr">
                        <a:lnSpc>
                          <a:spcPct val="100000"/>
                        </a:lnSpc>
                        <a:spcBef>
                          <a:spcPts val="0"/>
                        </a:spcBef>
                        <a:spcAft>
                          <a:spcPts val="0"/>
                        </a:spcAft>
                        <a:buClr>
                          <a:srgbClr val="000000"/>
                        </a:buClr>
                        <a:buSzPts val="1700"/>
                        <a:buFont typeface="Arial"/>
                        <a:buNone/>
                      </a:pPr>
                      <a:r>
                        <a:rPr b="1" lang="en" sz="1700" u="none" cap="none" strike="noStrike">
                          <a:solidFill>
                            <a:srgbClr val="3F3F3F"/>
                          </a:solidFill>
                          <a:latin typeface="Comic Sans MS"/>
                          <a:ea typeface="Comic Sans MS"/>
                          <a:cs typeface="Comic Sans MS"/>
                          <a:sym typeface="Comic Sans MS"/>
                        </a:rPr>
                        <a:t>/</a:t>
                      </a:r>
                      <a:endParaRPr b="1" sz="1700" u="none" cap="none" strike="noStrike">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b="1" lang="en" sz="1700" u="none" cap="none" strike="noStrike">
                          <a:solidFill>
                            <a:srgbClr val="3F3F3F"/>
                          </a:solidFill>
                          <a:latin typeface="Comic Sans MS"/>
                          <a:ea typeface="Comic Sans MS"/>
                          <a:cs typeface="Comic Sans MS"/>
                          <a:sym typeface="Comic Sans MS"/>
                        </a:rPr>
                        <a:t>Division</a:t>
                      </a:r>
                      <a:endParaRPr b="1" sz="1700" u="none" cap="none" strike="noStrike">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b="1" lang="en" sz="1700" u="none" cap="none" strike="noStrike">
                          <a:solidFill>
                            <a:srgbClr val="3F3F3F"/>
                          </a:solidFill>
                          <a:latin typeface="Comic Sans MS"/>
                          <a:ea typeface="Comic Sans MS"/>
                          <a:cs typeface="Comic Sans MS"/>
                          <a:sym typeface="Comic Sans MS"/>
                        </a:rPr>
                        <a:t>8/2=4</a:t>
                      </a:r>
                      <a:endParaRPr b="1" sz="1700" u="none" cap="none" strike="noStrike">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r>
              <a:tr h="381775">
                <a:tc>
                  <a:txBody>
                    <a:bodyPr/>
                    <a:lstStyle/>
                    <a:p>
                      <a:pPr indent="0" lvl="0" marL="0" marR="0" rtl="0" algn="ctr">
                        <a:lnSpc>
                          <a:spcPct val="100000"/>
                        </a:lnSpc>
                        <a:spcBef>
                          <a:spcPts val="0"/>
                        </a:spcBef>
                        <a:spcAft>
                          <a:spcPts val="0"/>
                        </a:spcAft>
                        <a:buClr>
                          <a:srgbClr val="000000"/>
                        </a:buClr>
                        <a:buSzPts val="1700"/>
                        <a:buFont typeface="Arial"/>
                        <a:buNone/>
                      </a:pPr>
                      <a:r>
                        <a:rPr b="1" lang="en" sz="1700" u="none" cap="none" strike="noStrike">
                          <a:solidFill>
                            <a:srgbClr val="3F3F3F"/>
                          </a:solidFill>
                          <a:latin typeface="Comic Sans MS"/>
                          <a:ea typeface="Comic Sans MS"/>
                          <a:cs typeface="Comic Sans MS"/>
                          <a:sym typeface="Comic Sans MS"/>
                        </a:rPr>
                        <a:t>%</a:t>
                      </a:r>
                      <a:endParaRPr b="1" sz="1700" u="none" cap="none" strike="noStrike">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b="1" lang="en" sz="1700" u="none" cap="none" strike="noStrike">
                          <a:solidFill>
                            <a:srgbClr val="3F3F3F"/>
                          </a:solidFill>
                          <a:latin typeface="Comic Sans MS"/>
                          <a:ea typeface="Comic Sans MS"/>
                          <a:cs typeface="Comic Sans MS"/>
                          <a:sym typeface="Comic Sans MS"/>
                        </a:rPr>
                        <a:t>Modulus</a:t>
                      </a:r>
                      <a:endParaRPr b="1" sz="1700" u="none" cap="none" strike="noStrike">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b="1" lang="en" sz="1700" u="none" cap="none" strike="noStrike">
                          <a:solidFill>
                            <a:srgbClr val="3F3F3F"/>
                          </a:solidFill>
                          <a:latin typeface="Comic Sans MS"/>
                          <a:ea typeface="Comic Sans MS"/>
                          <a:cs typeface="Comic Sans MS"/>
                          <a:sym typeface="Comic Sans MS"/>
                        </a:rPr>
                        <a:t>8%2=0</a:t>
                      </a:r>
                      <a:endParaRPr b="1" sz="1700" u="none" cap="none" strike="noStrike">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r>
            </a:tbl>
          </a:graphicData>
        </a:graphic>
      </p:graphicFrame>
      <p:pic>
        <p:nvPicPr>
          <p:cNvPr descr="https://lh4.googleusercontent.com/iTIQzCDUdpGCNr0btDOnudY8A9VQw_WQRd2WFf0mEVMZGiwiJomqHAFKNvMUT2YleHb0dlUzdgypTgVN2Fx6uGm5E4sMiSjlSmbPL4jDLwYzv9KsBuV0xMc-ExGS42bnd6WY6KT5gMY" id="593" name="Google Shape;593;p41"/>
          <p:cNvPicPr preferRelativeResize="0"/>
          <p:nvPr/>
        </p:nvPicPr>
        <p:blipFill rotWithShape="1">
          <a:blip r:embed="rId3">
            <a:alphaModFix/>
          </a:blip>
          <a:srcRect b="0" l="0" r="0" t="0"/>
          <a:stretch/>
        </p:blipFill>
        <p:spPr>
          <a:xfrm>
            <a:off x="-45850" y="2112750"/>
            <a:ext cx="1296075" cy="2725570"/>
          </a:xfrm>
          <a:prstGeom prst="rect">
            <a:avLst/>
          </a:prstGeom>
          <a:noFill/>
          <a:ln>
            <a:noFill/>
          </a:ln>
        </p:spPr>
      </p:pic>
      <p:pic>
        <p:nvPicPr>
          <p:cNvPr descr="https://lh3.googleusercontent.com/yPb5A010jnUbyGYV3htwNbAG2FXEYU463TmQRaB0hTams2lcIOsDK4MrSAsMwe5sBoVYhrirvQRtg7xe5HsYvPTNHaeJyFlJOJm1sKnKt3-G01EtGjbLdedDGaXIojTndBRMbO1kK8A" id="594" name="Google Shape;594;p41"/>
          <p:cNvPicPr preferRelativeResize="0"/>
          <p:nvPr/>
        </p:nvPicPr>
        <p:blipFill rotWithShape="1">
          <a:blip r:embed="rId4">
            <a:alphaModFix/>
          </a:blip>
          <a:srcRect b="0" l="0" r="0" t="0"/>
          <a:stretch/>
        </p:blipFill>
        <p:spPr>
          <a:xfrm flipH="1">
            <a:off x="7898244" y="2156800"/>
            <a:ext cx="1246531" cy="27255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1">
                                            <p:txEl>
                                              <p:pRg end="0" st="0"/>
                                            </p:txEl>
                                          </p:spTgt>
                                        </p:tgtEl>
                                        <p:attrNameLst>
                                          <p:attrName>style.visibility</p:attrName>
                                        </p:attrNameLst>
                                      </p:cBhvr>
                                      <p:to>
                                        <p:strVal val="visible"/>
                                      </p:to>
                                    </p:set>
                                    <p:animEffect filter="fade" transition="in">
                                      <p:cBhvr>
                                        <p:cTn dur="1000"/>
                                        <p:tgtEl>
                                          <p:spTgt spid="59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1">
                                            <p:txEl>
                                              <p:pRg end="1" st="1"/>
                                            </p:txEl>
                                          </p:spTgt>
                                        </p:tgtEl>
                                        <p:attrNameLst>
                                          <p:attrName>style.visibility</p:attrName>
                                        </p:attrNameLst>
                                      </p:cBhvr>
                                      <p:to>
                                        <p:strVal val="visible"/>
                                      </p:to>
                                    </p:set>
                                    <p:animEffect filter="fade" transition="in">
                                      <p:cBhvr>
                                        <p:cTn dur="1000"/>
                                        <p:tgtEl>
                                          <p:spTgt spid="59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2"/>
                                        </p:tgtEl>
                                        <p:attrNameLst>
                                          <p:attrName>style.visibility</p:attrName>
                                        </p:attrNameLst>
                                      </p:cBhvr>
                                      <p:to>
                                        <p:strVal val="visible"/>
                                      </p:to>
                                    </p:set>
                                    <p:animEffect filter="fade" transition="in">
                                      <p:cBhvr>
                                        <p:cTn dur="1200"/>
                                        <p:tgtEl>
                                          <p:spTgt spid="5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42"/>
          <p:cNvSpPr txBox="1"/>
          <p:nvPr>
            <p:ph type="ctrTitle"/>
          </p:nvPr>
        </p:nvSpPr>
        <p:spPr>
          <a:xfrm>
            <a:off x="451700" y="-62350"/>
            <a:ext cx="8482500" cy="790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b="1" lang="en" sz="3400">
                <a:solidFill>
                  <a:srgbClr val="434343"/>
                </a:solidFill>
                <a:latin typeface="Comic Sans MS"/>
                <a:ea typeface="Comic Sans MS"/>
                <a:cs typeface="Comic Sans MS"/>
                <a:sym typeface="Comic Sans MS"/>
              </a:rPr>
              <a:t>Expressions</a:t>
            </a:r>
            <a:endParaRPr b="1" sz="3400">
              <a:solidFill>
                <a:srgbClr val="434343"/>
              </a:solidFill>
              <a:latin typeface="Comic Sans MS"/>
              <a:ea typeface="Comic Sans MS"/>
              <a:cs typeface="Comic Sans MS"/>
              <a:sym typeface="Comic Sans MS"/>
            </a:endParaRPr>
          </a:p>
        </p:txBody>
      </p:sp>
      <p:cxnSp>
        <p:nvCxnSpPr>
          <p:cNvPr id="600" name="Google Shape;600;p42"/>
          <p:cNvCxnSpPr/>
          <p:nvPr/>
        </p:nvCxnSpPr>
        <p:spPr>
          <a:xfrm>
            <a:off x="375500" y="123950"/>
            <a:ext cx="0" cy="570000"/>
          </a:xfrm>
          <a:prstGeom prst="straightConnector1">
            <a:avLst/>
          </a:prstGeom>
          <a:noFill/>
          <a:ln cap="flat" cmpd="sng" w="38100">
            <a:solidFill>
              <a:srgbClr val="D15A12"/>
            </a:solidFill>
            <a:prstDash val="solid"/>
            <a:round/>
            <a:headEnd len="sm" w="sm" type="none"/>
            <a:tailEnd len="sm" w="sm" type="none"/>
          </a:ln>
        </p:spPr>
      </p:cxnSp>
      <p:cxnSp>
        <p:nvCxnSpPr>
          <p:cNvPr id="601" name="Google Shape;601;p42"/>
          <p:cNvCxnSpPr/>
          <p:nvPr/>
        </p:nvCxnSpPr>
        <p:spPr>
          <a:xfrm>
            <a:off x="299300" y="47750"/>
            <a:ext cx="0" cy="570000"/>
          </a:xfrm>
          <a:prstGeom prst="straightConnector1">
            <a:avLst/>
          </a:prstGeom>
          <a:noFill/>
          <a:ln cap="flat" cmpd="sng" w="38100">
            <a:solidFill>
              <a:schemeClr val="dk2"/>
            </a:solidFill>
            <a:prstDash val="solid"/>
            <a:round/>
            <a:headEnd len="sm" w="sm" type="none"/>
            <a:tailEnd len="sm" w="sm" type="none"/>
          </a:ln>
        </p:spPr>
      </p:cxnSp>
      <p:sp>
        <p:nvSpPr>
          <p:cNvPr id="602" name="Google Shape;602;p42"/>
          <p:cNvSpPr/>
          <p:nvPr/>
        </p:nvSpPr>
        <p:spPr>
          <a:xfrm>
            <a:off x="0" y="4864944"/>
            <a:ext cx="9144000" cy="288000"/>
          </a:xfrm>
          <a:prstGeom prst="rect">
            <a:avLst/>
          </a:prstGeom>
          <a:solidFill>
            <a:srgbClr val="D15A1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03" name="Google Shape;603;p42"/>
          <p:cNvSpPr txBox="1"/>
          <p:nvPr/>
        </p:nvSpPr>
        <p:spPr>
          <a:xfrm>
            <a:off x="1003600" y="940650"/>
            <a:ext cx="7175700" cy="377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434343"/>
                </a:solidFill>
                <a:latin typeface="Comic Sans MS"/>
                <a:ea typeface="Comic Sans MS"/>
                <a:cs typeface="Comic Sans MS"/>
                <a:sym typeface="Comic Sans MS"/>
              </a:rPr>
              <a:t>An </a:t>
            </a:r>
            <a:r>
              <a:rPr b="1" i="0" lang="en" sz="2400" u="none" cap="none" strike="noStrike">
                <a:solidFill>
                  <a:srgbClr val="D15A12"/>
                </a:solidFill>
                <a:latin typeface="Comic Sans MS"/>
                <a:ea typeface="Comic Sans MS"/>
                <a:cs typeface="Comic Sans MS"/>
                <a:sym typeface="Comic Sans MS"/>
              </a:rPr>
              <a:t>Expression</a:t>
            </a:r>
            <a:r>
              <a:rPr b="1" i="0" lang="en" sz="2400" u="none" cap="none" strike="noStrike">
                <a:solidFill>
                  <a:srgbClr val="434343"/>
                </a:solidFill>
                <a:latin typeface="Comic Sans MS"/>
                <a:ea typeface="Comic Sans MS"/>
                <a:cs typeface="Comic Sans MS"/>
                <a:sym typeface="Comic Sans MS"/>
              </a:rPr>
              <a:t> is a combination of </a:t>
            </a:r>
            <a:r>
              <a:rPr b="1" i="0" lang="en" sz="2400" u="none" cap="none" strike="noStrike">
                <a:solidFill>
                  <a:srgbClr val="D15A12"/>
                </a:solidFill>
                <a:latin typeface="Comic Sans MS"/>
                <a:ea typeface="Comic Sans MS"/>
                <a:cs typeface="Comic Sans MS"/>
                <a:sym typeface="Comic Sans MS"/>
              </a:rPr>
              <a:t>Variables</a:t>
            </a:r>
            <a:r>
              <a:rPr b="1" i="0" lang="en" sz="2400" u="none" cap="none" strike="noStrike">
                <a:solidFill>
                  <a:srgbClr val="434343"/>
                </a:solidFill>
                <a:latin typeface="Comic Sans MS"/>
                <a:ea typeface="Comic Sans MS"/>
                <a:cs typeface="Comic Sans MS"/>
                <a:sym typeface="Comic Sans MS"/>
              </a:rPr>
              <a:t>, </a:t>
            </a:r>
            <a:r>
              <a:rPr b="1" i="0" lang="en" sz="2400" u="none" cap="none" strike="noStrike">
                <a:solidFill>
                  <a:srgbClr val="D15A12"/>
                </a:solidFill>
                <a:latin typeface="Comic Sans MS"/>
                <a:ea typeface="Comic Sans MS"/>
                <a:cs typeface="Comic Sans MS"/>
                <a:sym typeface="Comic Sans MS"/>
              </a:rPr>
              <a:t>Constants</a:t>
            </a:r>
            <a:r>
              <a:rPr b="1" i="0" lang="en" sz="2400" u="none" cap="none" strike="noStrike">
                <a:solidFill>
                  <a:srgbClr val="434343"/>
                </a:solidFill>
                <a:latin typeface="Comic Sans MS"/>
                <a:ea typeface="Comic Sans MS"/>
                <a:cs typeface="Comic Sans MS"/>
                <a:sym typeface="Comic Sans MS"/>
              </a:rPr>
              <a:t> and </a:t>
            </a:r>
            <a:r>
              <a:rPr b="1" i="0" lang="en" sz="2400" u="none" cap="none" strike="noStrike">
                <a:solidFill>
                  <a:srgbClr val="D15A12"/>
                </a:solidFill>
                <a:latin typeface="Comic Sans MS"/>
                <a:ea typeface="Comic Sans MS"/>
                <a:cs typeface="Comic Sans MS"/>
                <a:sym typeface="Comic Sans MS"/>
              </a:rPr>
              <a:t>Operators</a:t>
            </a:r>
            <a:r>
              <a:rPr b="1" i="0" lang="en" sz="2400" u="none" cap="none" strike="noStrike">
                <a:solidFill>
                  <a:srgbClr val="434343"/>
                </a:solidFill>
                <a:latin typeface="Comic Sans MS"/>
                <a:ea typeface="Comic Sans MS"/>
                <a:cs typeface="Comic Sans MS"/>
                <a:sym typeface="Comic Sans MS"/>
              </a:rPr>
              <a:t>. </a:t>
            </a:r>
            <a:endParaRPr b="1" i="0" sz="2400" u="none" cap="none" strike="noStrike">
              <a:solidFill>
                <a:srgbClr val="434343"/>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434343"/>
              </a:solidFill>
              <a:latin typeface="Comic Sans MS"/>
              <a:ea typeface="Comic Sans MS"/>
              <a:cs typeface="Comic Sans MS"/>
              <a:sym typeface="Comic Sans MS"/>
            </a:endParaRPr>
          </a:p>
          <a:p>
            <a:pPr indent="457200" lvl="0" marL="0" marR="0" rtl="0" algn="l">
              <a:lnSpc>
                <a:spcPct val="150000"/>
              </a:lnSpc>
              <a:spcBef>
                <a:spcPts val="0"/>
              </a:spcBef>
              <a:spcAft>
                <a:spcPts val="0"/>
              </a:spcAft>
              <a:buClr>
                <a:srgbClr val="000000"/>
              </a:buClr>
              <a:buSzPts val="2400"/>
              <a:buFont typeface="Arial"/>
              <a:buNone/>
            </a:pPr>
            <a:r>
              <a:rPr b="1" i="0" lang="en" sz="2400" u="none" cap="none" strike="noStrike">
                <a:solidFill>
                  <a:srgbClr val="434343"/>
                </a:solidFill>
                <a:latin typeface="Comic Sans MS"/>
                <a:ea typeface="Comic Sans MS"/>
                <a:cs typeface="Comic Sans MS"/>
                <a:sym typeface="Comic Sans MS"/>
              </a:rPr>
              <a:t>For Example</a:t>
            </a:r>
            <a:endParaRPr b="1" i="0" sz="2400" u="none" cap="none" strike="noStrike">
              <a:solidFill>
                <a:srgbClr val="434343"/>
              </a:solidFill>
              <a:latin typeface="Comic Sans MS"/>
              <a:ea typeface="Comic Sans MS"/>
              <a:cs typeface="Comic Sans MS"/>
              <a:sym typeface="Comic Sans MS"/>
            </a:endParaRPr>
          </a:p>
          <a:p>
            <a:pPr indent="-381000" lvl="0" marL="1371600" marR="0" rtl="0" algn="l">
              <a:lnSpc>
                <a:spcPct val="150000"/>
              </a:lnSpc>
              <a:spcBef>
                <a:spcPts val="0"/>
              </a:spcBef>
              <a:spcAft>
                <a:spcPts val="0"/>
              </a:spcAft>
              <a:buClr>
                <a:srgbClr val="434343"/>
              </a:buClr>
              <a:buSzPts val="2400"/>
              <a:buFont typeface="Comic Sans MS"/>
              <a:buChar char="●"/>
            </a:pPr>
            <a:r>
              <a:rPr b="1" i="0" lang="en" sz="2400" u="none" cap="none" strike="noStrike">
                <a:solidFill>
                  <a:srgbClr val="D15A12"/>
                </a:solidFill>
                <a:latin typeface="Comic Sans MS"/>
                <a:ea typeface="Comic Sans MS"/>
                <a:cs typeface="Comic Sans MS"/>
                <a:sym typeface="Comic Sans MS"/>
              </a:rPr>
              <a:t>8 + 9</a:t>
            </a:r>
            <a:r>
              <a:rPr b="1" i="0" lang="en" sz="2400" u="none" cap="none" strike="noStrike">
                <a:solidFill>
                  <a:srgbClr val="434343"/>
                </a:solidFill>
                <a:latin typeface="Comic Sans MS"/>
                <a:ea typeface="Comic Sans MS"/>
                <a:cs typeface="Comic Sans MS"/>
                <a:sym typeface="Comic Sans MS"/>
              </a:rPr>
              <a:t> is an expression</a:t>
            </a:r>
            <a:endParaRPr b="1" i="0" sz="2400" u="none" cap="none" strike="noStrike">
              <a:solidFill>
                <a:srgbClr val="434343"/>
              </a:solidFill>
              <a:latin typeface="Comic Sans MS"/>
              <a:ea typeface="Comic Sans MS"/>
              <a:cs typeface="Comic Sans MS"/>
              <a:sym typeface="Comic Sans MS"/>
            </a:endParaRPr>
          </a:p>
          <a:p>
            <a:pPr indent="-381000" lvl="0" marL="1371600" marR="0" rtl="0" algn="l">
              <a:lnSpc>
                <a:spcPct val="150000"/>
              </a:lnSpc>
              <a:spcBef>
                <a:spcPts val="0"/>
              </a:spcBef>
              <a:spcAft>
                <a:spcPts val="0"/>
              </a:spcAft>
              <a:buClr>
                <a:srgbClr val="434343"/>
              </a:buClr>
              <a:buSzPts val="2400"/>
              <a:buFont typeface="Comic Sans MS"/>
              <a:buChar char="●"/>
            </a:pPr>
            <a:r>
              <a:rPr b="1" i="0" lang="en" sz="2400" u="none" cap="none" strike="noStrike">
                <a:solidFill>
                  <a:srgbClr val="D15A12"/>
                </a:solidFill>
                <a:latin typeface="Comic Sans MS"/>
                <a:ea typeface="Comic Sans MS"/>
                <a:cs typeface="Comic Sans MS"/>
                <a:sym typeface="Comic Sans MS"/>
              </a:rPr>
              <a:t>X/2 − 1</a:t>
            </a:r>
            <a:r>
              <a:rPr b="1" i="0" lang="en" sz="2400" u="none" cap="none" strike="noStrike">
                <a:solidFill>
                  <a:srgbClr val="434343"/>
                </a:solidFill>
                <a:latin typeface="Comic Sans MS"/>
                <a:ea typeface="Comic Sans MS"/>
                <a:cs typeface="Comic Sans MS"/>
                <a:sym typeface="Comic Sans MS"/>
              </a:rPr>
              <a:t> is also an expression</a:t>
            </a:r>
            <a:endParaRPr b="1" i="0" sz="2400" u="none" cap="none" strike="noStrike">
              <a:solidFill>
                <a:srgbClr val="434343"/>
              </a:solidFill>
              <a:latin typeface="Comic Sans MS"/>
              <a:ea typeface="Comic Sans MS"/>
              <a:cs typeface="Comic Sans MS"/>
              <a:sym typeface="Comic Sans MS"/>
            </a:endParaRPr>
          </a:p>
          <a:p>
            <a:pPr indent="0" lvl="0" marL="0" marR="0" rtl="0" algn="l">
              <a:lnSpc>
                <a:spcPct val="150000"/>
              </a:lnSpc>
              <a:spcBef>
                <a:spcPts val="0"/>
              </a:spcBef>
              <a:spcAft>
                <a:spcPts val="0"/>
              </a:spcAft>
              <a:buClr>
                <a:srgbClr val="000000"/>
              </a:buClr>
              <a:buSzPts val="2100"/>
              <a:buFont typeface="Arial"/>
              <a:buNone/>
            </a:pPr>
            <a:r>
              <a:t/>
            </a:r>
            <a:endParaRPr b="0" i="0" sz="2100" u="none" cap="none" strike="noStrike">
              <a:solidFill>
                <a:schemeClr val="dk1"/>
              </a:solidFill>
              <a:latin typeface="Calibri"/>
              <a:ea typeface="Calibri"/>
              <a:cs typeface="Calibri"/>
              <a:sym typeface="Calibri"/>
            </a:endParaRPr>
          </a:p>
        </p:txBody>
      </p:sp>
      <p:pic>
        <p:nvPicPr>
          <p:cNvPr descr="https://lh4.googleusercontent.com/iTIQzCDUdpGCNr0btDOnudY8A9VQw_WQRd2WFf0mEVMZGiwiJomqHAFKNvMUT2YleHb0dlUzdgypTgVN2Fx6uGm5E4sMiSjlSmbPL4jDLwYzv9KsBuV0xMc-ExGS42bnd6WY6KT5gMY" id="604" name="Google Shape;604;p42"/>
          <p:cNvPicPr preferRelativeResize="0"/>
          <p:nvPr/>
        </p:nvPicPr>
        <p:blipFill rotWithShape="1">
          <a:blip r:embed="rId3">
            <a:alphaModFix/>
          </a:blip>
          <a:srcRect b="0" l="0" r="0" t="0"/>
          <a:stretch/>
        </p:blipFill>
        <p:spPr>
          <a:xfrm>
            <a:off x="-45850" y="2112750"/>
            <a:ext cx="1296075" cy="2725570"/>
          </a:xfrm>
          <a:prstGeom prst="rect">
            <a:avLst/>
          </a:prstGeom>
          <a:noFill/>
          <a:ln>
            <a:noFill/>
          </a:ln>
        </p:spPr>
      </p:pic>
      <p:pic>
        <p:nvPicPr>
          <p:cNvPr descr="https://lh3.googleusercontent.com/yPb5A010jnUbyGYV3htwNbAG2FXEYU463TmQRaB0hTams2lcIOsDK4MrSAsMwe5sBoVYhrirvQRtg7xe5HsYvPTNHaeJyFlJOJm1sKnKt3-G01EtGjbLdedDGaXIojTndBRMbO1kK8A" id="605" name="Google Shape;605;p42"/>
          <p:cNvPicPr preferRelativeResize="0"/>
          <p:nvPr/>
        </p:nvPicPr>
        <p:blipFill rotWithShape="1">
          <a:blip r:embed="rId4">
            <a:alphaModFix/>
          </a:blip>
          <a:srcRect b="0" l="0" r="0" t="0"/>
          <a:stretch/>
        </p:blipFill>
        <p:spPr>
          <a:xfrm flipH="1">
            <a:off x="7898244" y="2156800"/>
            <a:ext cx="1246531" cy="27255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3">
                                            <p:txEl>
                                              <p:pRg end="0" st="0"/>
                                            </p:txEl>
                                          </p:spTgt>
                                        </p:tgtEl>
                                        <p:attrNameLst>
                                          <p:attrName>style.visibility</p:attrName>
                                        </p:attrNameLst>
                                      </p:cBhvr>
                                      <p:to>
                                        <p:strVal val="visible"/>
                                      </p:to>
                                    </p:set>
                                    <p:animEffect filter="fade" transition="in">
                                      <p:cBhvr>
                                        <p:cTn dur="1000"/>
                                        <p:tgtEl>
                                          <p:spTgt spid="6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3">
                                            <p:txEl>
                                              <p:pRg end="1" st="1"/>
                                            </p:txEl>
                                          </p:spTgt>
                                        </p:tgtEl>
                                        <p:attrNameLst>
                                          <p:attrName>style.visibility</p:attrName>
                                        </p:attrNameLst>
                                      </p:cBhvr>
                                      <p:to>
                                        <p:strVal val="visible"/>
                                      </p:to>
                                    </p:set>
                                    <p:animEffect filter="fade" transition="in">
                                      <p:cBhvr>
                                        <p:cTn dur="1000"/>
                                        <p:tgtEl>
                                          <p:spTgt spid="60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3">
                                            <p:txEl>
                                              <p:pRg end="2" st="2"/>
                                            </p:txEl>
                                          </p:spTgt>
                                        </p:tgtEl>
                                        <p:attrNameLst>
                                          <p:attrName>style.visibility</p:attrName>
                                        </p:attrNameLst>
                                      </p:cBhvr>
                                      <p:to>
                                        <p:strVal val="visible"/>
                                      </p:to>
                                    </p:set>
                                    <p:animEffect filter="fade" transition="in">
                                      <p:cBhvr>
                                        <p:cTn dur="1000"/>
                                        <p:tgtEl>
                                          <p:spTgt spid="60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3">
                                            <p:txEl>
                                              <p:pRg end="3" st="3"/>
                                            </p:txEl>
                                          </p:spTgt>
                                        </p:tgtEl>
                                        <p:attrNameLst>
                                          <p:attrName>style.visibility</p:attrName>
                                        </p:attrNameLst>
                                      </p:cBhvr>
                                      <p:to>
                                        <p:strVal val="visible"/>
                                      </p:to>
                                    </p:set>
                                    <p:animEffect filter="fade" transition="in">
                                      <p:cBhvr>
                                        <p:cTn dur="1000"/>
                                        <p:tgtEl>
                                          <p:spTgt spid="60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3">
                                            <p:txEl>
                                              <p:pRg end="4" st="4"/>
                                            </p:txEl>
                                          </p:spTgt>
                                        </p:tgtEl>
                                        <p:attrNameLst>
                                          <p:attrName>style.visibility</p:attrName>
                                        </p:attrNameLst>
                                      </p:cBhvr>
                                      <p:to>
                                        <p:strVal val="visible"/>
                                      </p:to>
                                    </p:set>
                                    <p:animEffect filter="fade" transition="in">
                                      <p:cBhvr>
                                        <p:cTn dur="1000"/>
                                        <p:tgtEl>
                                          <p:spTgt spid="60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3">
                                            <p:txEl>
                                              <p:pRg end="5" st="5"/>
                                            </p:txEl>
                                          </p:spTgt>
                                        </p:tgtEl>
                                        <p:attrNameLst>
                                          <p:attrName>style.visibility</p:attrName>
                                        </p:attrNameLst>
                                      </p:cBhvr>
                                      <p:to>
                                        <p:strVal val="visible"/>
                                      </p:to>
                                    </p:set>
                                    <p:animEffect filter="fade" transition="in">
                                      <p:cBhvr>
                                        <p:cTn dur="1000"/>
                                        <p:tgtEl>
                                          <p:spTgt spid="60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 name="Shape 75"/>
        <p:cNvGrpSpPr/>
        <p:nvPr/>
      </p:nvGrpSpPr>
      <p:grpSpPr>
        <a:xfrm>
          <a:off x="0" y="0"/>
          <a:ext cx="0" cy="0"/>
          <a:chOff x="0" y="0"/>
          <a:chExt cx="0" cy="0"/>
        </a:xfrm>
      </p:grpSpPr>
      <p:sp>
        <p:nvSpPr>
          <p:cNvPr id="76" name="Google Shape;76;p16"/>
          <p:cNvSpPr/>
          <p:nvPr/>
        </p:nvSpPr>
        <p:spPr>
          <a:xfrm rot="10800000">
            <a:off x="8513292" y="86"/>
            <a:ext cx="627300" cy="1995600"/>
          </a:xfrm>
          <a:prstGeom prst="rtTriangle">
            <a:avLst/>
          </a:prstGeom>
          <a:solidFill>
            <a:srgbClr val="D15A1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2A3D4B"/>
              </a:solidFill>
              <a:latin typeface="Arial"/>
              <a:ea typeface="Arial"/>
              <a:cs typeface="Arial"/>
              <a:sym typeface="Arial"/>
            </a:endParaRPr>
          </a:p>
        </p:txBody>
      </p:sp>
      <p:sp>
        <p:nvSpPr>
          <p:cNvPr id="77" name="Google Shape;77;p16"/>
          <p:cNvSpPr/>
          <p:nvPr/>
        </p:nvSpPr>
        <p:spPr>
          <a:xfrm flipH="1" rot="10800000">
            <a:off x="-8" y="86"/>
            <a:ext cx="627300" cy="1995600"/>
          </a:xfrm>
          <a:prstGeom prst="rtTriangle">
            <a:avLst/>
          </a:prstGeom>
          <a:solidFill>
            <a:srgbClr val="D15A1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78" name="Google Shape;78;p16"/>
          <p:cNvPicPr preferRelativeResize="0"/>
          <p:nvPr/>
        </p:nvPicPr>
        <p:blipFill rotWithShape="1">
          <a:blip r:embed="rId3">
            <a:alphaModFix/>
          </a:blip>
          <a:srcRect b="0" l="0" r="0" t="0"/>
          <a:stretch/>
        </p:blipFill>
        <p:spPr>
          <a:xfrm>
            <a:off x="713777" y="1434311"/>
            <a:ext cx="7989900" cy="22749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43"/>
          <p:cNvSpPr txBox="1"/>
          <p:nvPr>
            <p:ph type="ctrTitle"/>
          </p:nvPr>
        </p:nvSpPr>
        <p:spPr>
          <a:xfrm>
            <a:off x="451700" y="-62350"/>
            <a:ext cx="8482500" cy="790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b="1" lang="en" sz="3400">
                <a:solidFill>
                  <a:srgbClr val="434343"/>
                </a:solidFill>
                <a:latin typeface="Comic Sans MS"/>
                <a:ea typeface="Comic Sans MS"/>
                <a:cs typeface="Comic Sans MS"/>
                <a:sym typeface="Comic Sans MS"/>
              </a:rPr>
              <a:t>Expressions</a:t>
            </a:r>
            <a:endParaRPr b="1" sz="3400">
              <a:solidFill>
                <a:srgbClr val="434343"/>
              </a:solidFill>
              <a:latin typeface="Comic Sans MS"/>
              <a:ea typeface="Comic Sans MS"/>
              <a:cs typeface="Comic Sans MS"/>
              <a:sym typeface="Comic Sans MS"/>
            </a:endParaRPr>
          </a:p>
        </p:txBody>
      </p:sp>
      <p:cxnSp>
        <p:nvCxnSpPr>
          <p:cNvPr id="611" name="Google Shape;611;p43"/>
          <p:cNvCxnSpPr/>
          <p:nvPr/>
        </p:nvCxnSpPr>
        <p:spPr>
          <a:xfrm>
            <a:off x="375500" y="123950"/>
            <a:ext cx="0" cy="570000"/>
          </a:xfrm>
          <a:prstGeom prst="straightConnector1">
            <a:avLst/>
          </a:prstGeom>
          <a:noFill/>
          <a:ln cap="flat" cmpd="sng" w="38100">
            <a:solidFill>
              <a:srgbClr val="D15A12"/>
            </a:solidFill>
            <a:prstDash val="solid"/>
            <a:round/>
            <a:headEnd len="sm" w="sm" type="none"/>
            <a:tailEnd len="sm" w="sm" type="none"/>
          </a:ln>
        </p:spPr>
      </p:cxnSp>
      <p:cxnSp>
        <p:nvCxnSpPr>
          <p:cNvPr id="612" name="Google Shape;612;p43"/>
          <p:cNvCxnSpPr/>
          <p:nvPr/>
        </p:nvCxnSpPr>
        <p:spPr>
          <a:xfrm>
            <a:off x="299300" y="47750"/>
            <a:ext cx="0" cy="570000"/>
          </a:xfrm>
          <a:prstGeom prst="straightConnector1">
            <a:avLst/>
          </a:prstGeom>
          <a:noFill/>
          <a:ln cap="flat" cmpd="sng" w="38100">
            <a:solidFill>
              <a:schemeClr val="dk2"/>
            </a:solidFill>
            <a:prstDash val="solid"/>
            <a:round/>
            <a:headEnd len="sm" w="sm" type="none"/>
            <a:tailEnd len="sm" w="sm" type="none"/>
          </a:ln>
        </p:spPr>
      </p:cxnSp>
      <p:sp>
        <p:nvSpPr>
          <p:cNvPr id="613" name="Google Shape;613;p43"/>
          <p:cNvSpPr/>
          <p:nvPr/>
        </p:nvSpPr>
        <p:spPr>
          <a:xfrm>
            <a:off x="0" y="4864944"/>
            <a:ext cx="9144000" cy="288000"/>
          </a:xfrm>
          <a:prstGeom prst="rect">
            <a:avLst/>
          </a:prstGeom>
          <a:solidFill>
            <a:srgbClr val="D15A1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14" name="Google Shape;614;p43"/>
          <p:cNvSpPr txBox="1"/>
          <p:nvPr/>
        </p:nvSpPr>
        <p:spPr>
          <a:xfrm>
            <a:off x="1003600" y="940650"/>
            <a:ext cx="7175700" cy="377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434343"/>
                </a:solidFill>
                <a:latin typeface="Comic Sans MS"/>
                <a:ea typeface="Comic Sans MS"/>
                <a:cs typeface="Comic Sans MS"/>
                <a:sym typeface="Comic Sans MS"/>
              </a:rPr>
              <a:t>It consists of</a:t>
            </a:r>
            <a:endParaRPr b="1" i="0" sz="2400" u="none" cap="none" strike="noStrike">
              <a:solidFill>
                <a:srgbClr val="434343"/>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434343"/>
              </a:solidFill>
              <a:latin typeface="Comic Sans MS"/>
              <a:ea typeface="Comic Sans MS"/>
              <a:cs typeface="Comic Sans MS"/>
              <a:sym typeface="Comic Sans MS"/>
            </a:endParaRPr>
          </a:p>
          <a:p>
            <a:pPr indent="-381000" lvl="0" marL="914400" marR="0" rtl="0" algn="l">
              <a:lnSpc>
                <a:spcPct val="100000"/>
              </a:lnSpc>
              <a:spcBef>
                <a:spcPts val="0"/>
              </a:spcBef>
              <a:spcAft>
                <a:spcPts val="0"/>
              </a:spcAft>
              <a:buClr>
                <a:srgbClr val="434343"/>
              </a:buClr>
              <a:buSzPts val="2400"/>
              <a:buFont typeface="Comic Sans MS"/>
              <a:buChar char="●"/>
            </a:pPr>
            <a:r>
              <a:rPr b="1" i="0" lang="en" sz="2400" u="none" cap="none" strike="noStrike">
                <a:solidFill>
                  <a:srgbClr val="D15A12"/>
                </a:solidFill>
                <a:latin typeface="Comic Sans MS"/>
                <a:ea typeface="Comic Sans MS"/>
                <a:cs typeface="Comic Sans MS"/>
                <a:sym typeface="Comic Sans MS"/>
              </a:rPr>
              <a:t>One or more</a:t>
            </a:r>
            <a:r>
              <a:rPr b="1" i="0" lang="en" sz="2400" u="none" cap="none" strike="noStrike">
                <a:solidFill>
                  <a:srgbClr val="434343"/>
                </a:solidFill>
                <a:latin typeface="Comic Sans MS"/>
                <a:ea typeface="Comic Sans MS"/>
                <a:cs typeface="Comic Sans MS"/>
                <a:sym typeface="Comic Sans MS"/>
              </a:rPr>
              <a:t> Operands</a:t>
            </a:r>
            <a:endParaRPr b="1" i="0" sz="2400" u="none" cap="none" strike="noStrike">
              <a:solidFill>
                <a:srgbClr val="434343"/>
              </a:solidFill>
              <a:latin typeface="Comic Sans MS"/>
              <a:ea typeface="Comic Sans MS"/>
              <a:cs typeface="Comic Sans MS"/>
              <a:sym typeface="Comic Sans MS"/>
            </a:endParaRPr>
          </a:p>
          <a:p>
            <a:pPr indent="-381000" lvl="0" marL="914400" marR="0" rtl="0" algn="l">
              <a:lnSpc>
                <a:spcPct val="100000"/>
              </a:lnSpc>
              <a:spcBef>
                <a:spcPts val="0"/>
              </a:spcBef>
              <a:spcAft>
                <a:spcPts val="0"/>
              </a:spcAft>
              <a:buClr>
                <a:srgbClr val="434343"/>
              </a:buClr>
              <a:buSzPts val="2400"/>
              <a:buFont typeface="Comic Sans MS"/>
              <a:buChar char="●"/>
            </a:pPr>
            <a:r>
              <a:rPr b="1" i="0" lang="en" sz="2400" u="none" cap="none" strike="noStrike">
                <a:solidFill>
                  <a:srgbClr val="D15A12"/>
                </a:solidFill>
                <a:latin typeface="Comic Sans MS"/>
                <a:ea typeface="Comic Sans MS"/>
                <a:cs typeface="Comic Sans MS"/>
                <a:sym typeface="Comic Sans MS"/>
              </a:rPr>
              <a:t>Zero or more</a:t>
            </a:r>
            <a:r>
              <a:rPr b="1" i="0" lang="en" sz="2400" u="none" cap="none" strike="noStrike">
                <a:solidFill>
                  <a:srgbClr val="434343"/>
                </a:solidFill>
                <a:latin typeface="Comic Sans MS"/>
                <a:ea typeface="Comic Sans MS"/>
                <a:cs typeface="Comic Sans MS"/>
                <a:sym typeface="Comic Sans MS"/>
              </a:rPr>
              <a:t> Operators</a:t>
            </a:r>
            <a:endParaRPr b="1" i="0" sz="2400" u="none" cap="none" strike="noStrike">
              <a:solidFill>
                <a:srgbClr val="434343"/>
              </a:solidFill>
              <a:latin typeface="Comic Sans MS"/>
              <a:ea typeface="Comic Sans MS"/>
              <a:cs typeface="Comic Sans MS"/>
              <a:sym typeface="Comic Sans MS"/>
            </a:endParaRPr>
          </a:p>
          <a:p>
            <a:pPr indent="45720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434343"/>
              </a:solidFill>
              <a:latin typeface="Comic Sans MS"/>
              <a:ea typeface="Comic Sans MS"/>
              <a:cs typeface="Comic Sans MS"/>
              <a:sym typeface="Comic Sans MS"/>
            </a:endParaRPr>
          </a:p>
          <a:p>
            <a:pPr indent="457200" lvl="0" marL="0" marR="0" rtl="0" algn="l">
              <a:lnSpc>
                <a:spcPct val="150000"/>
              </a:lnSpc>
              <a:spcBef>
                <a:spcPts val="0"/>
              </a:spcBef>
              <a:spcAft>
                <a:spcPts val="0"/>
              </a:spcAft>
              <a:buClr>
                <a:srgbClr val="000000"/>
              </a:buClr>
              <a:buSzPts val="2400"/>
              <a:buFont typeface="Arial"/>
              <a:buNone/>
            </a:pPr>
            <a:r>
              <a:rPr b="1" i="0" lang="en" sz="2400" u="none" cap="none" strike="noStrike">
                <a:solidFill>
                  <a:srgbClr val="434343"/>
                </a:solidFill>
                <a:latin typeface="Comic Sans MS"/>
                <a:ea typeface="Comic Sans MS"/>
                <a:cs typeface="Comic Sans MS"/>
                <a:sym typeface="Comic Sans MS"/>
              </a:rPr>
              <a:t>For Example:</a:t>
            </a:r>
            <a:endParaRPr b="1" i="0" sz="2400" u="none" cap="none" strike="noStrike">
              <a:solidFill>
                <a:srgbClr val="434343"/>
              </a:solidFill>
              <a:latin typeface="Comic Sans MS"/>
              <a:ea typeface="Comic Sans MS"/>
              <a:cs typeface="Comic Sans MS"/>
              <a:sym typeface="Comic Sans MS"/>
            </a:endParaRPr>
          </a:p>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rgbClr val="434343"/>
                </a:solidFill>
                <a:latin typeface="Comic Sans MS"/>
                <a:ea typeface="Comic Sans MS"/>
                <a:cs typeface="Comic Sans MS"/>
                <a:sym typeface="Comic Sans MS"/>
              </a:rPr>
              <a:t>		    		</a:t>
            </a:r>
            <a:r>
              <a:rPr b="1" i="0" lang="en" sz="3800" u="none" cap="none" strike="noStrike">
                <a:solidFill>
                  <a:srgbClr val="D15A12"/>
                </a:solidFill>
                <a:latin typeface="Comic Sans MS"/>
                <a:ea typeface="Comic Sans MS"/>
                <a:cs typeface="Comic Sans MS"/>
                <a:sym typeface="Comic Sans MS"/>
              </a:rPr>
              <a:t>X + 10 - Y</a:t>
            </a:r>
            <a:endParaRPr b="1" i="0" sz="2400" u="none" cap="none" strike="noStrike">
              <a:solidFill>
                <a:srgbClr val="434343"/>
              </a:solidFill>
              <a:latin typeface="Comic Sans MS"/>
              <a:ea typeface="Comic Sans MS"/>
              <a:cs typeface="Comic Sans MS"/>
              <a:sym typeface="Comic Sans MS"/>
            </a:endParaRPr>
          </a:p>
          <a:p>
            <a:pPr indent="0" lvl="0" marL="0" marR="0" rtl="0" algn="l">
              <a:lnSpc>
                <a:spcPct val="150000"/>
              </a:lnSpc>
              <a:spcBef>
                <a:spcPts val="0"/>
              </a:spcBef>
              <a:spcAft>
                <a:spcPts val="0"/>
              </a:spcAft>
              <a:buClr>
                <a:srgbClr val="000000"/>
              </a:buClr>
              <a:buSzPts val="2400"/>
              <a:buFont typeface="Arial"/>
              <a:buNone/>
            </a:pPr>
            <a:r>
              <a:t/>
            </a:r>
            <a:endParaRPr b="1" i="0" sz="2400" u="none" cap="none" strike="noStrike">
              <a:solidFill>
                <a:srgbClr val="434343"/>
              </a:solidFill>
              <a:latin typeface="Comic Sans MS"/>
              <a:ea typeface="Comic Sans MS"/>
              <a:cs typeface="Comic Sans MS"/>
              <a:sym typeface="Comic Sans MS"/>
            </a:endParaRPr>
          </a:p>
          <a:p>
            <a:pPr indent="0" lvl="0" marL="0" marR="0" rtl="0" algn="l">
              <a:lnSpc>
                <a:spcPct val="150000"/>
              </a:lnSpc>
              <a:spcBef>
                <a:spcPts val="0"/>
              </a:spcBef>
              <a:spcAft>
                <a:spcPts val="0"/>
              </a:spcAft>
              <a:buClr>
                <a:srgbClr val="000000"/>
              </a:buClr>
              <a:buSzPts val="2100"/>
              <a:buFont typeface="Arial"/>
              <a:buNone/>
            </a:pPr>
            <a:r>
              <a:t/>
            </a:r>
            <a:endParaRPr b="0" i="0" sz="2100" u="none" cap="none" strike="noStrike">
              <a:solidFill>
                <a:schemeClr val="dk1"/>
              </a:solidFill>
              <a:latin typeface="Calibri"/>
              <a:ea typeface="Calibri"/>
              <a:cs typeface="Calibri"/>
              <a:sym typeface="Calibri"/>
            </a:endParaRPr>
          </a:p>
        </p:txBody>
      </p:sp>
      <p:sp>
        <p:nvSpPr>
          <p:cNvPr id="615" name="Google Shape;615;p43"/>
          <p:cNvSpPr/>
          <p:nvPr/>
        </p:nvSpPr>
        <p:spPr>
          <a:xfrm rot="5400000">
            <a:off x="3430629" y="4180985"/>
            <a:ext cx="401400" cy="288000"/>
          </a:xfrm>
          <a:prstGeom prst="rightArrow">
            <a:avLst>
              <a:gd fmla="val 50000" name="adj1"/>
              <a:gd fmla="val 50000" name="adj2"/>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43"/>
          <p:cNvSpPr/>
          <p:nvPr/>
        </p:nvSpPr>
        <p:spPr>
          <a:xfrm rot="5400000">
            <a:off x="5767717" y="4139709"/>
            <a:ext cx="401400" cy="288000"/>
          </a:xfrm>
          <a:prstGeom prst="rightArrow">
            <a:avLst>
              <a:gd fmla="val 50000" name="adj1"/>
              <a:gd fmla="val 50000" name="adj2"/>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43"/>
          <p:cNvSpPr/>
          <p:nvPr/>
        </p:nvSpPr>
        <p:spPr>
          <a:xfrm rot="5400000">
            <a:off x="4611542" y="4139709"/>
            <a:ext cx="401400" cy="288000"/>
          </a:xfrm>
          <a:prstGeom prst="rightArrow">
            <a:avLst>
              <a:gd fmla="val 50000" name="adj1"/>
              <a:gd fmla="val 50000" name="adj2"/>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43"/>
          <p:cNvSpPr/>
          <p:nvPr/>
        </p:nvSpPr>
        <p:spPr>
          <a:xfrm rot="5400000">
            <a:off x="3956861" y="4125106"/>
            <a:ext cx="401400" cy="288000"/>
          </a:xfrm>
          <a:prstGeom prst="rightArrow">
            <a:avLst>
              <a:gd fmla="val 50000" name="adj1"/>
              <a:gd fmla="val 50000" name="adj2"/>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43"/>
          <p:cNvSpPr/>
          <p:nvPr/>
        </p:nvSpPr>
        <p:spPr>
          <a:xfrm rot="5400000">
            <a:off x="5271102" y="4144467"/>
            <a:ext cx="401400" cy="288000"/>
          </a:xfrm>
          <a:prstGeom prst="rightArrow">
            <a:avLst>
              <a:gd fmla="val 50000" name="adj1"/>
              <a:gd fmla="val 50000" name="adj2"/>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43"/>
          <p:cNvSpPr txBox="1"/>
          <p:nvPr/>
        </p:nvSpPr>
        <p:spPr>
          <a:xfrm>
            <a:off x="4045717" y="4418950"/>
            <a:ext cx="19227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i="0" lang="en" sz="2100" u="none" cap="none" strike="noStrike">
                <a:solidFill>
                  <a:srgbClr val="434343"/>
                </a:solidFill>
                <a:latin typeface="Comic Sans MS"/>
                <a:ea typeface="Comic Sans MS"/>
                <a:cs typeface="Comic Sans MS"/>
                <a:sym typeface="Comic Sans MS"/>
              </a:rPr>
              <a:t>Operands</a:t>
            </a:r>
            <a:endParaRPr b="1" i="0" sz="2100" u="none" cap="none" strike="noStrike">
              <a:solidFill>
                <a:srgbClr val="434343"/>
              </a:solidFill>
              <a:latin typeface="Comic Sans MS"/>
              <a:ea typeface="Comic Sans MS"/>
              <a:cs typeface="Comic Sans MS"/>
              <a:sym typeface="Comic Sans MS"/>
            </a:endParaRPr>
          </a:p>
        </p:txBody>
      </p:sp>
      <p:sp>
        <p:nvSpPr>
          <p:cNvPr id="621" name="Google Shape;621;p43"/>
          <p:cNvSpPr txBox="1"/>
          <p:nvPr/>
        </p:nvSpPr>
        <p:spPr>
          <a:xfrm>
            <a:off x="3970154" y="4417147"/>
            <a:ext cx="19227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i="0" lang="en" sz="2100" u="none" cap="none" strike="noStrike">
                <a:solidFill>
                  <a:srgbClr val="434343"/>
                </a:solidFill>
                <a:latin typeface="Comic Sans MS"/>
                <a:ea typeface="Comic Sans MS"/>
                <a:cs typeface="Comic Sans MS"/>
                <a:sym typeface="Comic Sans MS"/>
              </a:rPr>
              <a:t>Operators</a:t>
            </a:r>
            <a:endParaRPr b="1" i="0" sz="2100" u="none" cap="none" strike="noStrike">
              <a:solidFill>
                <a:srgbClr val="434343"/>
              </a:solidFill>
              <a:latin typeface="Comic Sans MS"/>
              <a:ea typeface="Comic Sans MS"/>
              <a:cs typeface="Comic Sans MS"/>
              <a:sym typeface="Comic Sans MS"/>
            </a:endParaRPr>
          </a:p>
        </p:txBody>
      </p:sp>
      <p:pic>
        <p:nvPicPr>
          <p:cNvPr descr="https://lh4.googleusercontent.com/iTIQzCDUdpGCNr0btDOnudY8A9VQw_WQRd2WFf0mEVMZGiwiJomqHAFKNvMUT2YleHb0dlUzdgypTgVN2Fx6uGm5E4sMiSjlSmbPL4jDLwYzv9KsBuV0xMc-ExGS42bnd6WY6KT5gMY" id="622" name="Google Shape;622;p43"/>
          <p:cNvPicPr preferRelativeResize="0"/>
          <p:nvPr/>
        </p:nvPicPr>
        <p:blipFill rotWithShape="1">
          <a:blip r:embed="rId3">
            <a:alphaModFix/>
          </a:blip>
          <a:srcRect b="0" l="0" r="0" t="0"/>
          <a:stretch/>
        </p:blipFill>
        <p:spPr>
          <a:xfrm>
            <a:off x="-45850" y="2112750"/>
            <a:ext cx="1296075" cy="2725570"/>
          </a:xfrm>
          <a:prstGeom prst="rect">
            <a:avLst/>
          </a:prstGeom>
          <a:noFill/>
          <a:ln>
            <a:noFill/>
          </a:ln>
        </p:spPr>
      </p:pic>
      <p:pic>
        <p:nvPicPr>
          <p:cNvPr descr="https://lh3.googleusercontent.com/yPb5A010jnUbyGYV3htwNbAG2FXEYU463TmQRaB0hTams2lcIOsDK4MrSAsMwe5sBoVYhrirvQRtg7xe5HsYvPTNHaeJyFlJOJm1sKnKt3-G01EtGjbLdedDGaXIojTndBRMbO1kK8A" id="623" name="Google Shape;623;p43"/>
          <p:cNvPicPr preferRelativeResize="0"/>
          <p:nvPr/>
        </p:nvPicPr>
        <p:blipFill rotWithShape="1">
          <a:blip r:embed="rId4">
            <a:alphaModFix/>
          </a:blip>
          <a:srcRect b="0" l="0" r="0" t="0"/>
          <a:stretch/>
        </p:blipFill>
        <p:spPr>
          <a:xfrm flipH="1">
            <a:off x="7898244" y="2156800"/>
            <a:ext cx="1246531" cy="27255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4">
                                            <p:txEl>
                                              <p:pRg end="0" st="0"/>
                                            </p:txEl>
                                          </p:spTgt>
                                        </p:tgtEl>
                                        <p:attrNameLst>
                                          <p:attrName>style.visibility</p:attrName>
                                        </p:attrNameLst>
                                      </p:cBhvr>
                                      <p:to>
                                        <p:strVal val="visible"/>
                                      </p:to>
                                    </p:set>
                                    <p:animEffect filter="fade" transition="in">
                                      <p:cBhvr>
                                        <p:cTn dur="1000"/>
                                        <p:tgtEl>
                                          <p:spTgt spid="6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4">
                                            <p:txEl>
                                              <p:pRg end="1" st="1"/>
                                            </p:txEl>
                                          </p:spTgt>
                                        </p:tgtEl>
                                        <p:attrNameLst>
                                          <p:attrName>style.visibility</p:attrName>
                                        </p:attrNameLst>
                                      </p:cBhvr>
                                      <p:to>
                                        <p:strVal val="visible"/>
                                      </p:to>
                                    </p:set>
                                    <p:animEffect filter="fade" transition="in">
                                      <p:cBhvr>
                                        <p:cTn dur="1000"/>
                                        <p:tgtEl>
                                          <p:spTgt spid="61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4">
                                            <p:txEl>
                                              <p:pRg end="2" st="2"/>
                                            </p:txEl>
                                          </p:spTgt>
                                        </p:tgtEl>
                                        <p:attrNameLst>
                                          <p:attrName>style.visibility</p:attrName>
                                        </p:attrNameLst>
                                      </p:cBhvr>
                                      <p:to>
                                        <p:strVal val="visible"/>
                                      </p:to>
                                    </p:set>
                                    <p:animEffect filter="fade" transition="in">
                                      <p:cBhvr>
                                        <p:cTn dur="1000"/>
                                        <p:tgtEl>
                                          <p:spTgt spid="61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4">
                                            <p:txEl>
                                              <p:pRg end="3" st="3"/>
                                            </p:txEl>
                                          </p:spTgt>
                                        </p:tgtEl>
                                        <p:attrNameLst>
                                          <p:attrName>style.visibility</p:attrName>
                                        </p:attrNameLst>
                                      </p:cBhvr>
                                      <p:to>
                                        <p:strVal val="visible"/>
                                      </p:to>
                                    </p:set>
                                    <p:animEffect filter="fade" transition="in">
                                      <p:cBhvr>
                                        <p:cTn dur="1000"/>
                                        <p:tgtEl>
                                          <p:spTgt spid="61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4">
                                            <p:txEl>
                                              <p:pRg end="4" st="4"/>
                                            </p:txEl>
                                          </p:spTgt>
                                        </p:tgtEl>
                                        <p:attrNameLst>
                                          <p:attrName>style.visibility</p:attrName>
                                        </p:attrNameLst>
                                      </p:cBhvr>
                                      <p:to>
                                        <p:strVal val="visible"/>
                                      </p:to>
                                    </p:set>
                                    <p:animEffect filter="fade" transition="in">
                                      <p:cBhvr>
                                        <p:cTn dur="1000"/>
                                        <p:tgtEl>
                                          <p:spTgt spid="61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4">
                                            <p:txEl>
                                              <p:pRg end="5" st="5"/>
                                            </p:txEl>
                                          </p:spTgt>
                                        </p:tgtEl>
                                        <p:attrNameLst>
                                          <p:attrName>style.visibility</p:attrName>
                                        </p:attrNameLst>
                                      </p:cBhvr>
                                      <p:to>
                                        <p:strVal val="visible"/>
                                      </p:to>
                                    </p:set>
                                    <p:animEffect filter="fade" transition="in">
                                      <p:cBhvr>
                                        <p:cTn dur="1000"/>
                                        <p:tgtEl>
                                          <p:spTgt spid="61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4">
                                            <p:txEl>
                                              <p:pRg end="6" st="6"/>
                                            </p:txEl>
                                          </p:spTgt>
                                        </p:tgtEl>
                                        <p:attrNameLst>
                                          <p:attrName>style.visibility</p:attrName>
                                        </p:attrNameLst>
                                      </p:cBhvr>
                                      <p:to>
                                        <p:strVal val="visible"/>
                                      </p:to>
                                    </p:set>
                                    <p:animEffect filter="fade" transition="in">
                                      <p:cBhvr>
                                        <p:cTn dur="1000"/>
                                        <p:tgtEl>
                                          <p:spTgt spid="61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4">
                                            <p:txEl>
                                              <p:pRg end="7" st="7"/>
                                            </p:txEl>
                                          </p:spTgt>
                                        </p:tgtEl>
                                        <p:attrNameLst>
                                          <p:attrName>style.visibility</p:attrName>
                                        </p:attrNameLst>
                                      </p:cBhvr>
                                      <p:to>
                                        <p:strVal val="visible"/>
                                      </p:to>
                                    </p:set>
                                    <p:animEffect filter="fade" transition="in">
                                      <p:cBhvr>
                                        <p:cTn dur="1000"/>
                                        <p:tgtEl>
                                          <p:spTgt spid="61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4">
                                            <p:txEl>
                                              <p:pRg end="8" st="8"/>
                                            </p:txEl>
                                          </p:spTgt>
                                        </p:tgtEl>
                                        <p:attrNameLst>
                                          <p:attrName>style.visibility</p:attrName>
                                        </p:attrNameLst>
                                      </p:cBhvr>
                                      <p:to>
                                        <p:strVal val="visible"/>
                                      </p:to>
                                    </p:set>
                                    <p:animEffect filter="fade" transition="in">
                                      <p:cBhvr>
                                        <p:cTn dur="1000"/>
                                        <p:tgtEl>
                                          <p:spTgt spid="61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5"/>
                                        </p:tgtEl>
                                        <p:attrNameLst>
                                          <p:attrName>style.visibility</p:attrName>
                                        </p:attrNameLst>
                                      </p:cBhvr>
                                      <p:to>
                                        <p:strVal val="visible"/>
                                      </p:to>
                                    </p:set>
                                    <p:animEffect filter="fade" transition="in">
                                      <p:cBhvr>
                                        <p:cTn dur="1000"/>
                                        <p:tgtEl>
                                          <p:spTgt spid="615"/>
                                        </p:tgtEl>
                                      </p:cBhvr>
                                    </p:animEffect>
                                  </p:childTnLst>
                                </p:cTn>
                              </p:par>
                              <p:par>
                                <p:cTn fill="hold" nodeType="with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1000"/>
                                        <p:tgtEl>
                                          <p:spTgt spid="617"/>
                                        </p:tgtEl>
                                      </p:cBhvr>
                                    </p:animEffect>
                                  </p:childTnLst>
                                </p:cTn>
                              </p:par>
                              <p:par>
                                <p:cTn fill="hold" nodeType="withEffect" presetClass="entr" presetID="10" presetSubtype="0">
                                  <p:stCondLst>
                                    <p:cond delay="0"/>
                                  </p:stCondLst>
                                  <p:childTnLst>
                                    <p:set>
                                      <p:cBhvr>
                                        <p:cTn dur="1" fill="hold">
                                          <p:stCondLst>
                                            <p:cond delay="0"/>
                                          </p:stCondLst>
                                        </p:cTn>
                                        <p:tgtEl>
                                          <p:spTgt spid="616"/>
                                        </p:tgtEl>
                                        <p:attrNameLst>
                                          <p:attrName>style.visibility</p:attrName>
                                        </p:attrNameLst>
                                      </p:cBhvr>
                                      <p:to>
                                        <p:strVal val="visible"/>
                                      </p:to>
                                    </p:set>
                                    <p:animEffect filter="fade" transition="in">
                                      <p:cBhvr>
                                        <p:cTn dur="1000"/>
                                        <p:tgtEl>
                                          <p:spTgt spid="616"/>
                                        </p:tgtEl>
                                      </p:cBhvr>
                                    </p:animEffect>
                                  </p:childTnLst>
                                </p:cTn>
                              </p:par>
                              <p:par>
                                <p:cTn fill="hold" nodeType="withEffect" presetClass="entr" presetID="10" presetSubtype="0">
                                  <p:stCondLst>
                                    <p:cond delay="0"/>
                                  </p:stCondLst>
                                  <p:childTnLst>
                                    <p:set>
                                      <p:cBhvr>
                                        <p:cTn dur="1" fill="hold">
                                          <p:stCondLst>
                                            <p:cond delay="0"/>
                                          </p:stCondLst>
                                        </p:cTn>
                                        <p:tgtEl>
                                          <p:spTgt spid="620"/>
                                        </p:tgtEl>
                                        <p:attrNameLst>
                                          <p:attrName>style.visibility</p:attrName>
                                        </p:attrNameLst>
                                      </p:cBhvr>
                                      <p:to>
                                        <p:strVal val="visible"/>
                                      </p:to>
                                    </p:set>
                                    <p:animEffect filter="fade" transition="in">
                                      <p:cBhvr>
                                        <p:cTn dur="1000"/>
                                        <p:tgtEl>
                                          <p:spTgt spid="6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615"/>
                                        </p:tgtEl>
                                      </p:cBhvr>
                                    </p:animEffect>
                                    <p:set>
                                      <p:cBhvr>
                                        <p:cTn dur="1" fill="hold">
                                          <p:stCondLst>
                                            <p:cond delay="1000"/>
                                          </p:stCondLst>
                                        </p:cTn>
                                        <p:tgtEl>
                                          <p:spTgt spid="61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617"/>
                                        </p:tgtEl>
                                      </p:cBhvr>
                                    </p:animEffect>
                                    <p:set>
                                      <p:cBhvr>
                                        <p:cTn dur="1" fill="hold">
                                          <p:stCondLst>
                                            <p:cond delay="1000"/>
                                          </p:stCondLst>
                                        </p:cTn>
                                        <p:tgtEl>
                                          <p:spTgt spid="61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616"/>
                                        </p:tgtEl>
                                      </p:cBhvr>
                                    </p:animEffect>
                                    <p:set>
                                      <p:cBhvr>
                                        <p:cTn dur="1" fill="hold">
                                          <p:stCondLst>
                                            <p:cond delay="1000"/>
                                          </p:stCondLst>
                                        </p:cTn>
                                        <p:tgtEl>
                                          <p:spTgt spid="61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620"/>
                                        </p:tgtEl>
                                      </p:cBhvr>
                                    </p:animEffect>
                                    <p:set>
                                      <p:cBhvr>
                                        <p:cTn dur="1" fill="hold">
                                          <p:stCondLst>
                                            <p:cond delay="1000"/>
                                          </p:stCondLst>
                                        </p:cTn>
                                        <p:tgtEl>
                                          <p:spTgt spid="62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18"/>
                                        </p:tgtEl>
                                        <p:attrNameLst>
                                          <p:attrName>style.visibility</p:attrName>
                                        </p:attrNameLst>
                                      </p:cBhvr>
                                      <p:to>
                                        <p:strVal val="visible"/>
                                      </p:to>
                                    </p:set>
                                    <p:animEffect filter="fade" transition="in">
                                      <p:cBhvr>
                                        <p:cTn dur="1000"/>
                                        <p:tgtEl>
                                          <p:spTgt spid="618"/>
                                        </p:tgtEl>
                                      </p:cBhvr>
                                    </p:animEffect>
                                  </p:childTnLst>
                                </p:cTn>
                              </p:par>
                              <p:par>
                                <p:cTn fill="hold" nodeType="withEffect" presetClass="entr" presetID="10" presetSubtype="0">
                                  <p:stCondLst>
                                    <p:cond delay="0"/>
                                  </p:stCondLst>
                                  <p:childTnLst>
                                    <p:set>
                                      <p:cBhvr>
                                        <p:cTn dur="1" fill="hold">
                                          <p:stCondLst>
                                            <p:cond delay="0"/>
                                          </p:stCondLst>
                                        </p:cTn>
                                        <p:tgtEl>
                                          <p:spTgt spid="619"/>
                                        </p:tgtEl>
                                        <p:attrNameLst>
                                          <p:attrName>style.visibility</p:attrName>
                                        </p:attrNameLst>
                                      </p:cBhvr>
                                      <p:to>
                                        <p:strVal val="visible"/>
                                      </p:to>
                                    </p:set>
                                    <p:animEffect filter="fade" transition="in">
                                      <p:cBhvr>
                                        <p:cTn dur="1000"/>
                                        <p:tgtEl>
                                          <p:spTgt spid="619"/>
                                        </p:tgtEl>
                                      </p:cBhvr>
                                    </p:animEffect>
                                  </p:childTnLst>
                                </p:cTn>
                              </p:par>
                              <p:par>
                                <p:cTn fill="hold" nodeType="withEffect" presetClass="entr" presetID="10" presetSubtype="0">
                                  <p:stCondLst>
                                    <p:cond delay="0"/>
                                  </p:stCondLst>
                                  <p:childTnLst>
                                    <p:set>
                                      <p:cBhvr>
                                        <p:cTn dur="1" fill="hold">
                                          <p:stCondLst>
                                            <p:cond delay="0"/>
                                          </p:stCondLst>
                                        </p:cTn>
                                        <p:tgtEl>
                                          <p:spTgt spid="621"/>
                                        </p:tgtEl>
                                        <p:attrNameLst>
                                          <p:attrName>style.visibility</p:attrName>
                                        </p:attrNameLst>
                                      </p:cBhvr>
                                      <p:to>
                                        <p:strVal val="visible"/>
                                      </p:to>
                                    </p:set>
                                    <p:animEffect filter="fade" transition="in">
                                      <p:cBhvr>
                                        <p:cTn dur="1000"/>
                                        <p:tgtEl>
                                          <p:spTgt spid="6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44"/>
          <p:cNvSpPr txBox="1"/>
          <p:nvPr>
            <p:ph type="ctrTitle"/>
          </p:nvPr>
        </p:nvSpPr>
        <p:spPr>
          <a:xfrm>
            <a:off x="451700" y="-62350"/>
            <a:ext cx="8482500" cy="790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3400">
                <a:solidFill>
                  <a:srgbClr val="434343"/>
                </a:solidFill>
                <a:latin typeface="Comic Sans MS"/>
                <a:ea typeface="Comic Sans MS"/>
                <a:cs typeface="Comic Sans MS"/>
                <a:sym typeface="Comic Sans MS"/>
              </a:rPr>
              <a:t>Operations on</a:t>
            </a:r>
            <a:r>
              <a:rPr b="1" lang="en" sz="3400">
                <a:solidFill>
                  <a:schemeClr val="dk2"/>
                </a:solidFill>
                <a:latin typeface="Comic Sans MS"/>
                <a:ea typeface="Comic Sans MS"/>
                <a:cs typeface="Comic Sans MS"/>
                <a:sym typeface="Comic Sans MS"/>
              </a:rPr>
              <a:t> </a:t>
            </a:r>
            <a:r>
              <a:rPr b="1" lang="en" sz="3400">
                <a:solidFill>
                  <a:srgbClr val="D15A12"/>
                </a:solidFill>
                <a:latin typeface="Comic Sans MS"/>
                <a:ea typeface="Comic Sans MS"/>
                <a:cs typeface="Comic Sans MS"/>
                <a:sym typeface="Comic Sans MS"/>
              </a:rPr>
              <a:t>Variables: </a:t>
            </a:r>
            <a:r>
              <a:rPr b="1" lang="en" sz="3400">
                <a:solidFill>
                  <a:srgbClr val="404040"/>
                </a:solidFill>
                <a:latin typeface="Comic Sans MS"/>
                <a:ea typeface="Comic Sans MS"/>
                <a:cs typeface="Comic Sans MS"/>
                <a:sym typeface="Comic Sans MS"/>
              </a:rPr>
              <a:t>Expression</a:t>
            </a:r>
            <a:endParaRPr b="1" sz="3400">
              <a:solidFill>
                <a:srgbClr val="404040"/>
              </a:solidFill>
              <a:latin typeface="Comic Sans MS"/>
              <a:ea typeface="Comic Sans MS"/>
              <a:cs typeface="Comic Sans MS"/>
              <a:sym typeface="Comic Sans MS"/>
            </a:endParaRPr>
          </a:p>
        </p:txBody>
      </p:sp>
      <p:cxnSp>
        <p:nvCxnSpPr>
          <p:cNvPr id="629" name="Google Shape;629;p44"/>
          <p:cNvCxnSpPr/>
          <p:nvPr/>
        </p:nvCxnSpPr>
        <p:spPr>
          <a:xfrm>
            <a:off x="375500" y="123950"/>
            <a:ext cx="0" cy="570000"/>
          </a:xfrm>
          <a:prstGeom prst="straightConnector1">
            <a:avLst/>
          </a:prstGeom>
          <a:noFill/>
          <a:ln cap="flat" cmpd="sng" w="38100">
            <a:solidFill>
              <a:srgbClr val="D15A12"/>
            </a:solidFill>
            <a:prstDash val="solid"/>
            <a:round/>
            <a:headEnd len="med" w="med" type="none"/>
            <a:tailEnd len="med" w="med" type="none"/>
          </a:ln>
        </p:spPr>
      </p:cxnSp>
      <p:cxnSp>
        <p:nvCxnSpPr>
          <p:cNvPr id="630" name="Google Shape;630;p44"/>
          <p:cNvCxnSpPr/>
          <p:nvPr/>
        </p:nvCxnSpPr>
        <p:spPr>
          <a:xfrm>
            <a:off x="299300" y="47750"/>
            <a:ext cx="0" cy="570000"/>
          </a:xfrm>
          <a:prstGeom prst="straightConnector1">
            <a:avLst/>
          </a:prstGeom>
          <a:noFill/>
          <a:ln cap="flat" cmpd="sng" w="38100">
            <a:solidFill>
              <a:schemeClr val="dk2"/>
            </a:solidFill>
            <a:prstDash val="solid"/>
            <a:round/>
            <a:headEnd len="med" w="med" type="none"/>
            <a:tailEnd len="med" w="med" type="none"/>
          </a:ln>
        </p:spPr>
      </p:cxnSp>
      <p:sp>
        <p:nvSpPr>
          <p:cNvPr id="631" name="Google Shape;631;p44"/>
          <p:cNvSpPr/>
          <p:nvPr/>
        </p:nvSpPr>
        <p:spPr>
          <a:xfrm>
            <a:off x="0" y="4864944"/>
            <a:ext cx="9144000" cy="288000"/>
          </a:xfrm>
          <a:prstGeom prst="rect">
            <a:avLst/>
          </a:prstGeom>
          <a:solidFill>
            <a:srgbClr val="D15A12"/>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Font typeface="Arial"/>
              <a:buNone/>
            </a:pPr>
            <a:r>
              <a:t/>
            </a:r>
            <a:endParaRPr sz="1800">
              <a:solidFill>
                <a:schemeClr val="lt1"/>
              </a:solidFill>
              <a:latin typeface="Arial"/>
              <a:ea typeface="Arial"/>
              <a:cs typeface="Arial"/>
              <a:sym typeface="Arial"/>
            </a:endParaRPr>
          </a:p>
        </p:txBody>
      </p:sp>
      <p:sp>
        <p:nvSpPr>
          <p:cNvPr id="632" name="Google Shape;632;p44"/>
          <p:cNvSpPr txBox="1"/>
          <p:nvPr/>
        </p:nvSpPr>
        <p:spPr>
          <a:xfrm>
            <a:off x="1003600" y="1245450"/>
            <a:ext cx="7175700" cy="108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D15A12"/>
                </a:solidFill>
                <a:latin typeface="Comic Sans MS"/>
                <a:ea typeface="Comic Sans MS"/>
                <a:cs typeface="Comic Sans MS"/>
                <a:sym typeface="Comic Sans MS"/>
              </a:rPr>
              <a:t>Expression</a:t>
            </a:r>
            <a:r>
              <a:rPr b="1" lang="en" sz="2400">
                <a:solidFill>
                  <a:srgbClr val="434343"/>
                </a:solidFill>
                <a:latin typeface="Comic Sans MS"/>
                <a:ea typeface="Comic Sans MS"/>
                <a:cs typeface="Comic Sans MS"/>
                <a:sym typeface="Comic Sans MS"/>
              </a:rPr>
              <a:t> containing only </a:t>
            </a:r>
            <a:r>
              <a:rPr b="1" lang="en" sz="2400">
                <a:solidFill>
                  <a:srgbClr val="D15A12"/>
                </a:solidFill>
                <a:latin typeface="Comic Sans MS"/>
                <a:ea typeface="Comic Sans MS"/>
                <a:cs typeface="Comic Sans MS"/>
                <a:sym typeface="Comic Sans MS"/>
              </a:rPr>
              <a:t>Constants</a:t>
            </a:r>
            <a:r>
              <a:rPr b="1" lang="en" sz="2400">
                <a:solidFill>
                  <a:srgbClr val="434343"/>
                </a:solidFill>
                <a:latin typeface="Comic Sans MS"/>
                <a:ea typeface="Comic Sans MS"/>
                <a:cs typeface="Comic Sans MS"/>
                <a:sym typeface="Comic Sans MS"/>
              </a:rPr>
              <a:t> and </a:t>
            </a:r>
            <a:r>
              <a:rPr b="1" lang="en" sz="2400">
                <a:solidFill>
                  <a:srgbClr val="D15A12"/>
                </a:solidFill>
                <a:latin typeface="Comic Sans MS"/>
                <a:ea typeface="Comic Sans MS"/>
                <a:cs typeface="Comic Sans MS"/>
                <a:sym typeface="Comic Sans MS"/>
              </a:rPr>
              <a:t>Operators</a:t>
            </a:r>
            <a:endParaRPr b="1" sz="2400">
              <a:solidFill>
                <a:srgbClr val="D15A12"/>
              </a:solidFill>
              <a:latin typeface="Comic Sans MS"/>
              <a:ea typeface="Comic Sans MS"/>
              <a:cs typeface="Comic Sans MS"/>
              <a:sym typeface="Comic Sans MS"/>
            </a:endParaRPr>
          </a:p>
          <a:p>
            <a:pPr indent="0" lvl="0" marL="0" rtl="0" algn="l">
              <a:lnSpc>
                <a:spcPct val="100000"/>
              </a:lnSpc>
              <a:spcBef>
                <a:spcPts val="0"/>
              </a:spcBef>
              <a:spcAft>
                <a:spcPts val="0"/>
              </a:spcAft>
              <a:buNone/>
            </a:pPr>
            <a:r>
              <a:t/>
            </a:r>
            <a:endParaRPr b="1" sz="2400">
              <a:solidFill>
                <a:srgbClr val="D15A12"/>
              </a:solidFill>
              <a:latin typeface="Comic Sans MS"/>
              <a:ea typeface="Comic Sans MS"/>
              <a:cs typeface="Comic Sans MS"/>
              <a:sym typeface="Comic Sans MS"/>
            </a:endParaRPr>
          </a:p>
          <a:p>
            <a:pPr indent="0" lvl="0" marL="0" rtl="0" algn="l">
              <a:lnSpc>
                <a:spcPct val="150000"/>
              </a:lnSpc>
              <a:spcBef>
                <a:spcPts val="0"/>
              </a:spcBef>
              <a:spcAft>
                <a:spcPts val="0"/>
              </a:spcAft>
              <a:buNone/>
            </a:pPr>
            <a:r>
              <a:rPr b="1" lang="en" sz="2400">
                <a:solidFill>
                  <a:srgbClr val="434343"/>
                </a:solidFill>
                <a:latin typeface="Comic Sans MS"/>
                <a:ea typeface="Comic Sans MS"/>
                <a:cs typeface="Comic Sans MS"/>
                <a:sym typeface="Comic Sans MS"/>
              </a:rPr>
              <a:t>					</a:t>
            </a:r>
            <a:r>
              <a:rPr b="1" lang="en" sz="3800">
                <a:solidFill>
                  <a:srgbClr val="D15A12"/>
                </a:solidFill>
                <a:latin typeface="Comic Sans MS"/>
                <a:ea typeface="Comic Sans MS"/>
                <a:cs typeface="Comic Sans MS"/>
                <a:sym typeface="Comic Sans MS"/>
              </a:rPr>
              <a:t>2 + 10 + 8</a:t>
            </a:r>
            <a:endParaRPr b="1" sz="3800">
              <a:solidFill>
                <a:srgbClr val="D15A12"/>
              </a:solidFill>
              <a:latin typeface="Comic Sans MS"/>
              <a:ea typeface="Comic Sans MS"/>
              <a:cs typeface="Comic Sans MS"/>
              <a:sym typeface="Comic Sans MS"/>
            </a:endParaRPr>
          </a:p>
        </p:txBody>
      </p:sp>
      <p:pic>
        <p:nvPicPr>
          <p:cNvPr descr="https://lh4.googleusercontent.com/obRfX5EKLFnYEROb1rSfTJkc-OUlA7CCXg-IFw67EipdK3yR0YYb1pyOR7MLut-hJtFUM91KJDuABq9gtrbrrvz-Ai-XS6Nx_Qpy4LuatFfAzjbzUiC8pRaQgvxstQ0xvB_J6DhmYzY" id="633" name="Google Shape;633;p44"/>
          <p:cNvPicPr preferRelativeResize="0"/>
          <p:nvPr/>
        </p:nvPicPr>
        <p:blipFill>
          <a:blip r:embed="rId3">
            <a:alphaModFix/>
          </a:blip>
          <a:stretch>
            <a:fillRect/>
          </a:stretch>
        </p:blipFill>
        <p:spPr>
          <a:xfrm>
            <a:off x="152400" y="2195400"/>
            <a:ext cx="1288524" cy="2671875"/>
          </a:xfrm>
          <a:prstGeom prst="rect">
            <a:avLst/>
          </a:prstGeom>
          <a:noFill/>
          <a:ln>
            <a:noFill/>
          </a:ln>
        </p:spPr>
      </p:pic>
      <p:pic>
        <p:nvPicPr>
          <p:cNvPr descr="https://lh6.googleusercontent.com/e4Z5eOZEGmQJb0PxgBk9BeMM7WLRGmb6a62PS638_jWIJd8zgugg4xpgmhmJZxgvBWIdKN00Gt-luBb0GY70fwFpbw8YWNuStF9QU0Us937iZBZKAKY7N3D0_32Acvx0z55K-eGRnak" id="634" name="Google Shape;634;p44"/>
          <p:cNvPicPr preferRelativeResize="0"/>
          <p:nvPr/>
        </p:nvPicPr>
        <p:blipFill>
          <a:blip r:embed="rId4">
            <a:alphaModFix/>
          </a:blip>
          <a:stretch>
            <a:fillRect/>
          </a:stretch>
        </p:blipFill>
        <p:spPr>
          <a:xfrm flipH="1">
            <a:off x="7765337" y="2195400"/>
            <a:ext cx="1271788" cy="264739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2">
                                            <p:txEl>
                                              <p:pRg end="0" st="0"/>
                                            </p:txEl>
                                          </p:spTgt>
                                        </p:tgtEl>
                                        <p:attrNameLst>
                                          <p:attrName>style.visibility</p:attrName>
                                        </p:attrNameLst>
                                      </p:cBhvr>
                                      <p:to>
                                        <p:strVal val="visible"/>
                                      </p:to>
                                    </p:set>
                                    <p:animEffect filter="fade" transition="in">
                                      <p:cBhvr>
                                        <p:cTn dur="1000"/>
                                        <p:tgtEl>
                                          <p:spTgt spid="63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2">
                                            <p:txEl>
                                              <p:pRg end="1" st="1"/>
                                            </p:txEl>
                                          </p:spTgt>
                                        </p:tgtEl>
                                        <p:attrNameLst>
                                          <p:attrName>style.visibility</p:attrName>
                                        </p:attrNameLst>
                                      </p:cBhvr>
                                      <p:to>
                                        <p:strVal val="visible"/>
                                      </p:to>
                                    </p:set>
                                    <p:animEffect filter="fade" transition="in">
                                      <p:cBhvr>
                                        <p:cTn dur="1000"/>
                                        <p:tgtEl>
                                          <p:spTgt spid="63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2">
                                            <p:txEl>
                                              <p:pRg end="2" st="2"/>
                                            </p:txEl>
                                          </p:spTgt>
                                        </p:tgtEl>
                                        <p:attrNameLst>
                                          <p:attrName>style.visibility</p:attrName>
                                        </p:attrNameLst>
                                      </p:cBhvr>
                                      <p:to>
                                        <p:strVal val="visible"/>
                                      </p:to>
                                    </p:set>
                                    <p:animEffect filter="fade" transition="in">
                                      <p:cBhvr>
                                        <p:cTn dur="1000"/>
                                        <p:tgtEl>
                                          <p:spTgt spid="63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45"/>
          <p:cNvSpPr txBox="1"/>
          <p:nvPr>
            <p:ph type="ctrTitle"/>
          </p:nvPr>
        </p:nvSpPr>
        <p:spPr>
          <a:xfrm>
            <a:off x="451700" y="-62350"/>
            <a:ext cx="8482500" cy="790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3400">
                <a:solidFill>
                  <a:srgbClr val="434343"/>
                </a:solidFill>
                <a:latin typeface="Comic Sans MS"/>
                <a:ea typeface="Comic Sans MS"/>
                <a:cs typeface="Comic Sans MS"/>
                <a:sym typeface="Comic Sans MS"/>
              </a:rPr>
              <a:t>Operations on</a:t>
            </a:r>
            <a:r>
              <a:rPr b="1" lang="en" sz="3400">
                <a:solidFill>
                  <a:schemeClr val="dk2"/>
                </a:solidFill>
                <a:latin typeface="Comic Sans MS"/>
                <a:ea typeface="Comic Sans MS"/>
                <a:cs typeface="Comic Sans MS"/>
                <a:sym typeface="Comic Sans MS"/>
              </a:rPr>
              <a:t> </a:t>
            </a:r>
            <a:r>
              <a:rPr b="1" lang="en" sz="3400">
                <a:solidFill>
                  <a:srgbClr val="D15A12"/>
                </a:solidFill>
                <a:latin typeface="Comic Sans MS"/>
                <a:ea typeface="Comic Sans MS"/>
                <a:cs typeface="Comic Sans MS"/>
                <a:sym typeface="Comic Sans MS"/>
              </a:rPr>
              <a:t>Variables: </a:t>
            </a:r>
            <a:r>
              <a:rPr b="1" lang="en" sz="3400">
                <a:solidFill>
                  <a:srgbClr val="404040"/>
                </a:solidFill>
                <a:latin typeface="Comic Sans MS"/>
                <a:ea typeface="Comic Sans MS"/>
                <a:cs typeface="Comic Sans MS"/>
                <a:sym typeface="Comic Sans MS"/>
              </a:rPr>
              <a:t>Expression</a:t>
            </a:r>
            <a:endParaRPr b="1" sz="3400">
              <a:solidFill>
                <a:srgbClr val="404040"/>
              </a:solidFill>
              <a:latin typeface="Comic Sans MS"/>
              <a:ea typeface="Comic Sans MS"/>
              <a:cs typeface="Comic Sans MS"/>
              <a:sym typeface="Comic Sans MS"/>
            </a:endParaRPr>
          </a:p>
        </p:txBody>
      </p:sp>
      <p:cxnSp>
        <p:nvCxnSpPr>
          <p:cNvPr id="640" name="Google Shape;640;p45"/>
          <p:cNvCxnSpPr/>
          <p:nvPr/>
        </p:nvCxnSpPr>
        <p:spPr>
          <a:xfrm>
            <a:off x="375500" y="123950"/>
            <a:ext cx="0" cy="570000"/>
          </a:xfrm>
          <a:prstGeom prst="straightConnector1">
            <a:avLst/>
          </a:prstGeom>
          <a:noFill/>
          <a:ln cap="flat" cmpd="sng" w="38100">
            <a:solidFill>
              <a:srgbClr val="D15A12"/>
            </a:solidFill>
            <a:prstDash val="solid"/>
            <a:round/>
            <a:headEnd len="med" w="med" type="none"/>
            <a:tailEnd len="med" w="med" type="none"/>
          </a:ln>
        </p:spPr>
      </p:cxnSp>
      <p:cxnSp>
        <p:nvCxnSpPr>
          <p:cNvPr id="641" name="Google Shape;641;p45"/>
          <p:cNvCxnSpPr/>
          <p:nvPr/>
        </p:nvCxnSpPr>
        <p:spPr>
          <a:xfrm>
            <a:off x="299300" y="47750"/>
            <a:ext cx="0" cy="570000"/>
          </a:xfrm>
          <a:prstGeom prst="straightConnector1">
            <a:avLst/>
          </a:prstGeom>
          <a:noFill/>
          <a:ln cap="flat" cmpd="sng" w="38100">
            <a:solidFill>
              <a:schemeClr val="dk2"/>
            </a:solidFill>
            <a:prstDash val="solid"/>
            <a:round/>
            <a:headEnd len="med" w="med" type="none"/>
            <a:tailEnd len="med" w="med" type="none"/>
          </a:ln>
        </p:spPr>
      </p:cxnSp>
      <p:sp>
        <p:nvSpPr>
          <p:cNvPr id="642" name="Google Shape;642;p45"/>
          <p:cNvSpPr/>
          <p:nvPr/>
        </p:nvSpPr>
        <p:spPr>
          <a:xfrm>
            <a:off x="0" y="4864944"/>
            <a:ext cx="9144000" cy="288000"/>
          </a:xfrm>
          <a:prstGeom prst="rect">
            <a:avLst/>
          </a:prstGeom>
          <a:solidFill>
            <a:srgbClr val="D15A12"/>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Font typeface="Arial"/>
              <a:buNone/>
            </a:pPr>
            <a:r>
              <a:t/>
            </a:r>
            <a:endParaRPr sz="1800">
              <a:solidFill>
                <a:schemeClr val="lt1"/>
              </a:solidFill>
              <a:latin typeface="Arial"/>
              <a:ea typeface="Arial"/>
              <a:cs typeface="Arial"/>
              <a:sym typeface="Arial"/>
            </a:endParaRPr>
          </a:p>
        </p:txBody>
      </p:sp>
      <p:sp>
        <p:nvSpPr>
          <p:cNvPr id="643" name="Google Shape;643;p45"/>
          <p:cNvSpPr txBox="1"/>
          <p:nvPr/>
        </p:nvSpPr>
        <p:spPr>
          <a:xfrm>
            <a:off x="1003600" y="1245450"/>
            <a:ext cx="7175700" cy="108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D15A12"/>
                </a:solidFill>
                <a:latin typeface="Comic Sans MS"/>
                <a:ea typeface="Comic Sans MS"/>
                <a:cs typeface="Comic Sans MS"/>
                <a:sym typeface="Comic Sans MS"/>
              </a:rPr>
              <a:t>Expression</a:t>
            </a:r>
            <a:r>
              <a:rPr b="1" lang="en" sz="2400">
                <a:solidFill>
                  <a:srgbClr val="434343"/>
                </a:solidFill>
                <a:latin typeface="Comic Sans MS"/>
                <a:ea typeface="Comic Sans MS"/>
                <a:cs typeface="Comic Sans MS"/>
                <a:sym typeface="Comic Sans MS"/>
              </a:rPr>
              <a:t> containing combination of </a:t>
            </a:r>
            <a:r>
              <a:rPr b="1" lang="en" sz="2400">
                <a:solidFill>
                  <a:srgbClr val="D15A12"/>
                </a:solidFill>
                <a:latin typeface="Comic Sans MS"/>
                <a:ea typeface="Comic Sans MS"/>
                <a:cs typeface="Comic Sans MS"/>
                <a:sym typeface="Comic Sans MS"/>
              </a:rPr>
              <a:t>Variables</a:t>
            </a:r>
            <a:r>
              <a:rPr b="1" lang="en" sz="2400">
                <a:solidFill>
                  <a:srgbClr val="434343"/>
                </a:solidFill>
                <a:latin typeface="Comic Sans MS"/>
                <a:ea typeface="Comic Sans MS"/>
                <a:cs typeface="Comic Sans MS"/>
                <a:sym typeface="Comic Sans MS"/>
              </a:rPr>
              <a:t>, </a:t>
            </a:r>
            <a:r>
              <a:rPr b="1" lang="en" sz="2400">
                <a:solidFill>
                  <a:srgbClr val="D15A12"/>
                </a:solidFill>
                <a:latin typeface="Comic Sans MS"/>
                <a:ea typeface="Comic Sans MS"/>
                <a:cs typeface="Comic Sans MS"/>
                <a:sym typeface="Comic Sans MS"/>
              </a:rPr>
              <a:t>Constants</a:t>
            </a:r>
            <a:r>
              <a:rPr b="1" lang="en" sz="2400">
                <a:solidFill>
                  <a:srgbClr val="434343"/>
                </a:solidFill>
                <a:latin typeface="Comic Sans MS"/>
                <a:ea typeface="Comic Sans MS"/>
                <a:cs typeface="Comic Sans MS"/>
                <a:sym typeface="Comic Sans MS"/>
              </a:rPr>
              <a:t> and </a:t>
            </a:r>
            <a:r>
              <a:rPr b="1" lang="en" sz="2400">
                <a:solidFill>
                  <a:srgbClr val="D15A12"/>
                </a:solidFill>
                <a:latin typeface="Comic Sans MS"/>
                <a:ea typeface="Comic Sans MS"/>
                <a:cs typeface="Comic Sans MS"/>
                <a:sym typeface="Comic Sans MS"/>
              </a:rPr>
              <a:t>Operators</a:t>
            </a:r>
            <a:endParaRPr b="1" sz="2400">
              <a:solidFill>
                <a:srgbClr val="D15A12"/>
              </a:solidFill>
              <a:latin typeface="Comic Sans MS"/>
              <a:ea typeface="Comic Sans MS"/>
              <a:cs typeface="Comic Sans MS"/>
              <a:sym typeface="Comic Sans MS"/>
            </a:endParaRPr>
          </a:p>
          <a:p>
            <a:pPr indent="0" lvl="0" marL="0" rtl="0" algn="l">
              <a:lnSpc>
                <a:spcPct val="150000"/>
              </a:lnSpc>
              <a:spcBef>
                <a:spcPts val="0"/>
              </a:spcBef>
              <a:spcAft>
                <a:spcPts val="0"/>
              </a:spcAft>
              <a:buNone/>
            </a:pPr>
            <a:r>
              <a:rPr b="1" lang="en" sz="2400">
                <a:solidFill>
                  <a:srgbClr val="D15A12"/>
                </a:solidFill>
                <a:latin typeface="Comic Sans MS"/>
                <a:ea typeface="Comic Sans MS"/>
                <a:cs typeface="Comic Sans MS"/>
                <a:sym typeface="Comic Sans MS"/>
              </a:rPr>
              <a:t>	</a:t>
            </a:r>
            <a:endParaRPr b="1" sz="2400">
              <a:solidFill>
                <a:srgbClr val="434343"/>
              </a:solidFill>
              <a:latin typeface="Comic Sans MS"/>
              <a:ea typeface="Comic Sans MS"/>
              <a:cs typeface="Comic Sans MS"/>
              <a:sym typeface="Comic Sans MS"/>
            </a:endParaRPr>
          </a:p>
          <a:p>
            <a:pPr indent="0" lvl="0" marL="0" rtl="0" algn="l">
              <a:lnSpc>
                <a:spcPct val="150000"/>
              </a:lnSpc>
              <a:spcBef>
                <a:spcPts val="0"/>
              </a:spcBef>
              <a:spcAft>
                <a:spcPts val="0"/>
              </a:spcAft>
              <a:buNone/>
            </a:pPr>
            <a:r>
              <a:rPr b="1" lang="en" sz="2400">
                <a:solidFill>
                  <a:srgbClr val="434343"/>
                </a:solidFill>
                <a:latin typeface="Comic Sans MS"/>
                <a:ea typeface="Comic Sans MS"/>
                <a:cs typeface="Comic Sans MS"/>
                <a:sym typeface="Comic Sans MS"/>
              </a:rPr>
              <a:t>					</a:t>
            </a:r>
            <a:r>
              <a:rPr b="1" lang="en" sz="3800">
                <a:solidFill>
                  <a:srgbClr val="D15A12"/>
                </a:solidFill>
                <a:latin typeface="Comic Sans MS"/>
                <a:ea typeface="Comic Sans MS"/>
                <a:cs typeface="Comic Sans MS"/>
                <a:sym typeface="Comic Sans MS"/>
              </a:rPr>
              <a:t>X + 10 + Y</a:t>
            </a:r>
            <a:endParaRPr b="1" sz="3800">
              <a:solidFill>
                <a:srgbClr val="D15A12"/>
              </a:solidFill>
              <a:latin typeface="Comic Sans MS"/>
              <a:ea typeface="Comic Sans MS"/>
              <a:cs typeface="Comic Sans MS"/>
              <a:sym typeface="Comic Sans MS"/>
            </a:endParaRPr>
          </a:p>
        </p:txBody>
      </p:sp>
      <p:pic>
        <p:nvPicPr>
          <p:cNvPr descr="https://lh4.googleusercontent.com/obRfX5EKLFnYEROb1rSfTJkc-OUlA7CCXg-IFw67EipdK3yR0YYb1pyOR7MLut-hJtFUM91KJDuABq9gtrbrrvz-Ai-XS6Nx_Qpy4LuatFfAzjbzUiC8pRaQgvxstQ0xvB_J6DhmYzY" id="644" name="Google Shape;644;p45"/>
          <p:cNvPicPr preferRelativeResize="0"/>
          <p:nvPr/>
        </p:nvPicPr>
        <p:blipFill>
          <a:blip r:embed="rId3">
            <a:alphaModFix/>
          </a:blip>
          <a:stretch>
            <a:fillRect/>
          </a:stretch>
        </p:blipFill>
        <p:spPr>
          <a:xfrm>
            <a:off x="152400" y="2195400"/>
            <a:ext cx="1288524" cy="2671875"/>
          </a:xfrm>
          <a:prstGeom prst="rect">
            <a:avLst/>
          </a:prstGeom>
          <a:noFill/>
          <a:ln>
            <a:noFill/>
          </a:ln>
        </p:spPr>
      </p:pic>
      <p:pic>
        <p:nvPicPr>
          <p:cNvPr descr="https://lh6.googleusercontent.com/e4Z5eOZEGmQJb0PxgBk9BeMM7WLRGmb6a62PS638_jWIJd8zgugg4xpgmhmJZxgvBWIdKN00Gt-luBb0GY70fwFpbw8YWNuStF9QU0Us937iZBZKAKY7N3D0_32Acvx0z55K-eGRnak" id="645" name="Google Shape;645;p45"/>
          <p:cNvPicPr preferRelativeResize="0"/>
          <p:nvPr/>
        </p:nvPicPr>
        <p:blipFill>
          <a:blip r:embed="rId4">
            <a:alphaModFix/>
          </a:blip>
          <a:stretch>
            <a:fillRect/>
          </a:stretch>
        </p:blipFill>
        <p:spPr>
          <a:xfrm flipH="1">
            <a:off x="7765337" y="2195400"/>
            <a:ext cx="1271788" cy="2647395"/>
          </a:xfrm>
          <a:prstGeom prst="rect">
            <a:avLst/>
          </a:prstGeom>
          <a:noFill/>
          <a:ln>
            <a:noFill/>
          </a:ln>
        </p:spPr>
      </p:pic>
      <p:sp>
        <p:nvSpPr>
          <p:cNvPr id="646" name="Google Shape;646;p45"/>
          <p:cNvSpPr/>
          <p:nvPr/>
        </p:nvSpPr>
        <p:spPr>
          <a:xfrm>
            <a:off x="3236650" y="2571750"/>
            <a:ext cx="664800" cy="6522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5"/>
          <p:cNvSpPr/>
          <p:nvPr/>
        </p:nvSpPr>
        <p:spPr>
          <a:xfrm>
            <a:off x="5561225" y="2571750"/>
            <a:ext cx="664800" cy="6522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5"/>
          <p:cNvSpPr/>
          <p:nvPr/>
        </p:nvSpPr>
        <p:spPr>
          <a:xfrm rot="5400000">
            <a:off x="3368350" y="3280650"/>
            <a:ext cx="401400" cy="288000"/>
          </a:xfrm>
          <a:prstGeom prst="rightArrow">
            <a:avLst>
              <a:gd fmla="val 50000" name="adj1"/>
              <a:gd fmla="val 50000" name="adj2"/>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5"/>
          <p:cNvSpPr/>
          <p:nvPr/>
        </p:nvSpPr>
        <p:spPr>
          <a:xfrm rot="5400000">
            <a:off x="5692925" y="3280650"/>
            <a:ext cx="401400" cy="288000"/>
          </a:xfrm>
          <a:prstGeom prst="rightArrow">
            <a:avLst>
              <a:gd fmla="val 50000" name="adj1"/>
              <a:gd fmla="val 50000" name="adj2"/>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5"/>
          <p:cNvSpPr txBox="1"/>
          <p:nvPr/>
        </p:nvSpPr>
        <p:spPr>
          <a:xfrm>
            <a:off x="3362050" y="3767400"/>
            <a:ext cx="664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434343"/>
                </a:solidFill>
                <a:latin typeface="Comic Sans MS"/>
                <a:ea typeface="Comic Sans MS"/>
                <a:cs typeface="Comic Sans MS"/>
                <a:sym typeface="Comic Sans MS"/>
              </a:rPr>
              <a:t>5</a:t>
            </a:r>
            <a:endParaRPr b="1" sz="2400">
              <a:solidFill>
                <a:srgbClr val="434343"/>
              </a:solidFill>
              <a:latin typeface="Comic Sans MS"/>
              <a:ea typeface="Comic Sans MS"/>
              <a:cs typeface="Comic Sans MS"/>
              <a:sym typeface="Comic Sans MS"/>
            </a:endParaRPr>
          </a:p>
        </p:txBody>
      </p:sp>
      <p:sp>
        <p:nvSpPr>
          <p:cNvPr id="651" name="Google Shape;651;p45"/>
          <p:cNvSpPr txBox="1"/>
          <p:nvPr/>
        </p:nvSpPr>
        <p:spPr>
          <a:xfrm>
            <a:off x="5645300" y="3767400"/>
            <a:ext cx="743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434343"/>
                </a:solidFill>
                <a:latin typeface="Comic Sans MS"/>
                <a:ea typeface="Comic Sans MS"/>
                <a:cs typeface="Comic Sans MS"/>
                <a:sym typeface="Comic Sans MS"/>
              </a:rPr>
              <a:t>12</a:t>
            </a:r>
            <a:endParaRPr b="1" sz="2400">
              <a:solidFill>
                <a:srgbClr val="434343"/>
              </a:solidFill>
              <a:latin typeface="Comic Sans MS"/>
              <a:ea typeface="Comic Sans MS"/>
              <a:cs typeface="Comic Sans MS"/>
              <a:sym typeface="Comic Sans MS"/>
            </a:endParaRPr>
          </a:p>
        </p:txBody>
      </p:sp>
      <p:sp>
        <p:nvSpPr>
          <p:cNvPr id="652" name="Google Shape;652;p45"/>
          <p:cNvSpPr/>
          <p:nvPr/>
        </p:nvSpPr>
        <p:spPr>
          <a:xfrm flipH="1">
            <a:off x="2245575" y="2753850"/>
            <a:ext cx="903300" cy="288000"/>
          </a:xfrm>
          <a:prstGeom prst="rightArrow">
            <a:avLst>
              <a:gd fmla="val 50000" name="adj1"/>
              <a:gd fmla="val 50000" name="adj2"/>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5"/>
          <p:cNvSpPr txBox="1"/>
          <p:nvPr/>
        </p:nvSpPr>
        <p:spPr>
          <a:xfrm>
            <a:off x="1609450" y="2624400"/>
            <a:ext cx="664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434343"/>
                </a:solidFill>
                <a:latin typeface="Comic Sans MS"/>
                <a:ea typeface="Comic Sans MS"/>
                <a:cs typeface="Comic Sans MS"/>
                <a:sym typeface="Comic Sans MS"/>
              </a:rPr>
              <a:t>27</a:t>
            </a:r>
            <a:endParaRPr b="1" sz="2400">
              <a:solidFill>
                <a:srgbClr val="434343"/>
              </a:solidFill>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3">
                                            <p:txEl>
                                              <p:pRg end="0" st="0"/>
                                            </p:txEl>
                                          </p:spTgt>
                                        </p:tgtEl>
                                        <p:attrNameLst>
                                          <p:attrName>style.visibility</p:attrName>
                                        </p:attrNameLst>
                                      </p:cBhvr>
                                      <p:to>
                                        <p:strVal val="visible"/>
                                      </p:to>
                                    </p:set>
                                    <p:animEffect filter="fade" transition="in">
                                      <p:cBhvr>
                                        <p:cTn dur="1000"/>
                                        <p:tgtEl>
                                          <p:spTgt spid="64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3">
                                            <p:txEl>
                                              <p:pRg end="1" st="1"/>
                                            </p:txEl>
                                          </p:spTgt>
                                        </p:tgtEl>
                                        <p:attrNameLst>
                                          <p:attrName>style.visibility</p:attrName>
                                        </p:attrNameLst>
                                      </p:cBhvr>
                                      <p:to>
                                        <p:strVal val="visible"/>
                                      </p:to>
                                    </p:set>
                                    <p:animEffect filter="fade" transition="in">
                                      <p:cBhvr>
                                        <p:cTn dur="1000"/>
                                        <p:tgtEl>
                                          <p:spTgt spid="64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3">
                                            <p:txEl>
                                              <p:pRg end="2" st="2"/>
                                            </p:txEl>
                                          </p:spTgt>
                                        </p:tgtEl>
                                        <p:attrNameLst>
                                          <p:attrName>style.visibility</p:attrName>
                                        </p:attrNameLst>
                                      </p:cBhvr>
                                      <p:to>
                                        <p:strVal val="visible"/>
                                      </p:to>
                                    </p:set>
                                    <p:animEffect filter="fade" transition="in">
                                      <p:cBhvr>
                                        <p:cTn dur="1000"/>
                                        <p:tgtEl>
                                          <p:spTgt spid="64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6"/>
                                        </p:tgtEl>
                                        <p:attrNameLst>
                                          <p:attrName>style.visibility</p:attrName>
                                        </p:attrNameLst>
                                      </p:cBhvr>
                                      <p:to>
                                        <p:strVal val="visible"/>
                                      </p:to>
                                    </p:set>
                                    <p:animEffect filter="fade" transition="in">
                                      <p:cBhvr>
                                        <p:cTn dur="1000"/>
                                        <p:tgtEl>
                                          <p:spTgt spid="646"/>
                                        </p:tgtEl>
                                      </p:cBhvr>
                                    </p:animEffect>
                                  </p:childTnLst>
                                </p:cTn>
                              </p:par>
                              <p:par>
                                <p:cTn fill="hold" nodeType="withEffect" presetClass="entr" presetID="10" presetSubtype="0">
                                  <p:stCondLst>
                                    <p:cond delay="0"/>
                                  </p:stCondLst>
                                  <p:childTnLst>
                                    <p:set>
                                      <p:cBhvr>
                                        <p:cTn dur="1" fill="hold">
                                          <p:stCondLst>
                                            <p:cond delay="0"/>
                                          </p:stCondLst>
                                        </p:cTn>
                                        <p:tgtEl>
                                          <p:spTgt spid="648"/>
                                        </p:tgtEl>
                                        <p:attrNameLst>
                                          <p:attrName>style.visibility</p:attrName>
                                        </p:attrNameLst>
                                      </p:cBhvr>
                                      <p:to>
                                        <p:strVal val="visible"/>
                                      </p:to>
                                    </p:set>
                                    <p:animEffect filter="fade" transition="in">
                                      <p:cBhvr>
                                        <p:cTn dur="1000"/>
                                        <p:tgtEl>
                                          <p:spTgt spid="64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50"/>
                                        </p:tgtEl>
                                        <p:attrNameLst>
                                          <p:attrName>style.visibility</p:attrName>
                                        </p:attrNameLst>
                                      </p:cBhvr>
                                      <p:to>
                                        <p:strVal val="visible"/>
                                      </p:to>
                                    </p:set>
                                    <p:animEffect filter="fade" transition="in">
                                      <p:cBhvr>
                                        <p:cTn dur="1000"/>
                                        <p:tgtEl>
                                          <p:spTgt spid="6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7"/>
                                        </p:tgtEl>
                                        <p:attrNameLst>
                                          <p:attrName>style.visibility</p:attrName>
                                        </p:attrNameLst>
                                      </p:cBhvr>
                                      <p:to>
                                        <p:strVal val="visible"/>
                                      </p:to>
                                    </p:set>
                                    <p:animEffect filter="fade" transition="in">
                                      <p:cBhvr>
                                        <p:cTn dur="1000"/>
                                        <p:tgtEl>
                                          <p:spTgt spid="647"/>
                                        </p:tgtEl>
                                      </p:cBhvr>
                                    </p:animEffect>
                                  </p:childTnLst>
                                </p:cTn>
                              </p:par>
                              <p:par>
                                <p:cTn fill="hold" nodeType="withEffect" presetClass="entr" presetID="10" presetSubtype="0">
                                  <p:stCondLst>
                                    <p:cond delay="0"/>
                                  </p:stCondLst>
                                  <p:childTnLst>
                                    <p:set>
                                      <p:cBhvr>
                                        <p:cTn dur="1" fill="hold">
                                          <p:stCondLst>
                                            <p:cond delay="0"/>
                                          </p:stCondLst>
                                        </p:cTn>
                                        <p:tgtEl>
                                          <p:spTgt spid="649"/>
                                        </p:tgtEl>
                                        <p:attrNameLst>
                                          <p:attrName>style.visibility</p:attrName>
                                        </p:attrNameLst>
                                      </p:cBhvr>
                                      <p:to>
                                        <p:strVal val="visible"/>
                                      </p:to>
                                    </p:set>
                                    <p:animEffect filter="fade" transition="in">
                                      <p:cBhvr>
                                        <p:cTn dur="1000"/>
                                        <p:tgtEl>
                                          <p:spTgt spid="64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51"/>
                                        </p:tgtEl>
                                        <p:attrNameLst>
                                          <p:attrName>style.visibility</p:attrName>
                                        </p:attrNameLst>
                                      </p:cBhvr>
                                      <p:to>
                                        <p:strVal val="visible"/>
                                      </p:to>
                                    </p:set>
                                    <p:animEffect filter="fade" transition="in">
                                      <p:cBhvr>
                                        <p:cTn dur="1000"/>
                                        <p:tgtEl>
                                          <p:spTgt spid="6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2"/>
                                        </p:tgtEl>
                                        <p:attrNameLst>
                                          <p:attrName>style.visibility</p:attrName>
                                        </p:attrNameLst>
                                      </p:cBhvr>
                                      <p:to>
                                        <p:strVal val="visible"/>
                                      </p:to>
                                    </p:set>
                                    <p:animEffect filter="fade" transition="in">
                                      <p:cBhvr>
                                        <p:cTn dur="1000"/>
                                        <p:tgtEl>
                                          <p:spTgt spid="652"/>
                                        </p:tgtEl>
                                      </p:cBhvr>
                                    </p:animEffect>
                                  </p:childTnLst>
                                </p:cTn>
                              </p:par>
                              <p:par>
                                <p:cTn fill="hold" nodeType="withEffect" presetClass="entr" presetID="10" presetSubtype="0">
                                  <p:stCondLst>
                                    <p:cond delay="0"/>
                                  </p:stCondLst>
                                  <p:childTnLst>
                                    <p:set>
                                      <p:cBhvr>
                                        <p:cTn dur="1" fill="hold">
                                          <p:stCondLst>
                                            <p:cond delay="0"/>
                                          </p:stCondLst>
                                        </p:cTn>
                                        <p:tgtEl>
                                          <p:spTgt spid="653"/>
                                        </p:tgtEl>
                                        <p:attrNameLst>
                                          <p:attrName>style.visibility</p:attrName>
                                        </p:attrNameLst>
                                      </p:cBhvr>
                                      <p:to>
                                        <p:strVal val="visible"/>
                                      </p:to>
                                    </p:set>
                                    <p:animEffect filter="fade" transition="in">
                                      <p:cBhvr>
                                        <p:cTn dur="1000"/>
                                        <p:tgtEl>
                                          <p:spTgt spid="6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46"/>
          <p:cNvSpPr txBox="1"/>
          <p:nvPr>
            <p:ph type="ctrTitle"/>
          </p:nvPr>
        </p:nvSpPr>
        <p:spPr>
          <a:xfrm>
            <a:off x="451700" y="-62350"/>
            <a:ext cx="8482500" cy="790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b="1" lang="en" sz="3400">
                <a:solidFill>
                  <a:srgbClr val="434343"/>
                </a:solidFill>
                <a:latin typeface="Comic Sans MS"/>
                <a:ea typeface="Comic Sans MS"/>
                <a:cs typeface="Comic Sans MS"/>
                <a:sym typeface="Comic Sans MS"/>
              </a:rPr>
              <a:t>Expressions</a:t>
            </a:r>
            <a:endParaRPr b="1" sz="3400">
              <a:solidFill>
                <a:srgbClr val="404040"/>
              </a:solidFill>
              <a:latin typeface="Comic Sans MS"/>
              <a:ea typeface="Comic Sans MS"/>
              <a:cs typeface="Comic Sans MS"/>
              <a:sym typeface="Comic Sans MS"/>
            </a:endParaRPr>
          </a:p>
        </p:txBody>
      </p:sp>
      <p:cxnSp>
        <p:nvCxnSpPr>
          <p:cNvPr id="659" name="Google Shape;659;p46"/>
          <p:cNvCxnSpPr/>
          <p:nvPr/>
        </p:nvCxnSpPr>
        <p:spPr>
          <a:xfrm>
            <a:off x="375500" y="123950"/>
            <a:ext cx="0" cy="570000"/>
          </a:xfrm>
          <a:prstGeom prst="straightConnector1">
            <a:avLst/>
          </a:prstGeom>
          <a:noFill/>
          <a:ln cap="flat" cmpd="sng" w="38100">
            <a:solidFill>
              <a:srgbClr val="D15A12"/>
            </a:solidFill>
            <a:prstDash val="solid"/>
            <a:round/>
            <a:headEnd len="sm" w="sm" type="none"/>
            <a:tailEnd len="sm" w="sm" type="none"/>
          </a:ln>
        </p:spPr>
      </p:cxnSp>
      <p:cxnSp>
        <p:nvCxnSpPr>
          <p:cNvPr id="660" name="Google Shape;660;p46"/>
          <p:cNvCxnSpPr/>
          <p:nvPr/>
        </p:nvCxnSpPr>
        <p:spPr>
          <a:xfrm>
            <a:off x="299300" y="47750"/>
            <a:ext cx="0" cy="570000"/>
          </a:xfrm>
          <a:prstGeom prst="straightConnector1">
            <a:avLst/>
          </a:prstGeom>
          <a:noFill/>
          <a:ln cap="flat" cmpd="sng" w="38100">
            <a:solidFill>
              <a:schemeClr val="dk2"/>
            </a:solidFill>
            <a:prstDash val="solid"/>
            <a:round/>
            <a:headEnd len="sm" w="sm" type="none"/>
            <a:tailEnd len="sm" w="sm" type="none"/>
          </a:ln>
        </p:spPr>
      </p:cxnSp>
      <p:sp>
        <p:nvSpPr>
          <p:cNvPr id="661" name="Google Shape;661;p46"/>
          <p:cNvSpPr/>
          <p:nvPr/>
        </p:nvSpPr>
        <p:spPr>
          <a:xfrm>
            <a:off x="0" y="4864944"/>
            <a:ext cx="9144000" cy="288000"/>
          </a:xfrm>
          <a:prstGeom prst="rect">
            <a:avLst/>
          </a:prstGeom>
          <a:solidFill>
            <a:srgbClr val="D15A1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62" name="Google Shape;662;p46"/>
          <p:cNvSpPr txBox="1"/>
          <p:nvPr/>
        </p:nvSpPr>
        <p:spPr>
          <a:xfrm>
            <a:off x="711775" y="940650"/>
            <a:ext cx="7762200" cy="123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434343"/>
                </a:solidFill>
                <a:latin typeface="Comic Sans MS"/>
                <a:ea typeface="Comic Sans MS"/>
                <a:cs typeface="Comic Sans MS"/>
                <a:sym typeface="Comic Sans MS"/>
              </a:rPr>
              <a:t>We can write Expression using </a:t>
            </a:r>
            <a:r>
              <a:rPr b="1" i="0" lang="en" sz="2400" u="none" cap="none" strike="noStrike">
                <a:solidFill>
                  <a:srgbClr val="D15A12"/>
                </a:solidFill>
                <a:latin typeface="Comic Sans MS"/>
                <a:ea typeface="Comic Sans MS"/>
                <a:cs typeface="Comic Sans MS"/>
                <a:sym typeface="Comic Sans MS"/>
              </a:rPr>
              <a:t>Variables</a:t>
            </a:r>
            <a:r>
              <a:rPr b="1" i="0" lang="en" sz="2400" u="none" cap="none" strike="noStrike">
                <a:solidFill>
                  <a:srgbClr val="434343"/>
                </a:solidFill>
                <a:latin typeface="Comic Sans MS"/>
                <a:ea typeface="Comic Sans MS"/>
                <a:cs typeface="Comic Sans MS"/>
                <a:sym typeface="Comic Sans MS"/>
              </a:rPr>
              <a:t> and </a:t>
            </a:r>
            <a:r>
              <a:rPr b="1" i="0" lang="en" sz="2400" u="none" cap="none" strike="noStrike">
                <a:solidFill>
                  <a:srgbClr val="D15A12"/>
                </a:solidFill>
                <a:latin typeface="Comic Sans MS"/>
                <a:ea typeface="Comic Sans MS"/>
                <a:cs typeface="Comic Sans MS"/>
                <a:sym typeface="Comic Sans MS"/>
              </a:rPr>
              <a:t>Constants</a:t>
            </a:r>
            <a:r>
              <a:rPr b="1" i="0" lang="en" sz="2400" u="none" cap="none" strike="noStrike">
                <a:solidFill>
                  <a:srgbClr val="434343"/>
                </a:solidFill>
                <a:latin typeface="Comic Sans MS"/>
                <a:ea typeface="Comic Sans MS"/>
                <a:cs typeface="Comic Sans MS"/>
                <a:sym typeface="Comic Sans MS"/>
              </a:rPr>
              <a:t> and </a:t>
            </a:r>
            <a:r>
              <a:rPr b="1" i="0" lang="en" sz="2400" u="none" cap="none" strike="noStrike">
                <a:solidFill>
                  <a:srgbClr val="D15A12"/>
                </a:solidFill>
                <a:latin typeface="Comic Sans MS"/>
                <a:ea typeface="Comic Sans MS"/>
                <a:cs typeface="Comic Sans MS"/>
                <a:sym typeface="Comic Sans MS"/>
              </a:rPr>
              <a:t>Assign</a:t>
            </a:r>
            <a:r>
              <a:rPr b="1" i="0" lang="en" sz="2400" u="none" cap="none" strike="noStrike">
                <a:solidFill>
                  <a:srgbClr val="434343"/>
                </a:solidFill>
                <a:latin typeface="Comic Sans MS"/>
                <a:ea typeface="Comic Sans MS"/>
                <a:cs typeface="Comic Sans MS"/>
                <a:sym typeface="Comic Sans MS"/>
              </a:rPr>
              <a:t> these </a:t>
            </a:r>
            <a:r>
              <a:rPr b="1" i="0" lang="en" sz="2400" u="none" cap="none" strike="noStrike">
                <a:solidFill>
                  <a:srgbClr val="D15A12"/>
                </a:solidFill>
                <a:latin typeface="Comic Sans MS"/>
                <a:ea typeface="Comic Sans MS"/>
                <a:cs typeface="Comic Sans MS"/>
                <a:sym typeface="Comic Sans MS"/>
              </a:rPr>
              <a:t>Expressions</a:t>
            </a:r>
            <a:r>
              <a:rPr b="1" i="0" lang="en" sz="2400" u="none" cap="none" strike="noStrike">
                <a:solidFill>
                  <a:srgbClr val="434343"/>
                </a:solidFill>
                <a:latin typeface="Comic Sans MS"/>
                <a:ea typeface="Comic Sans MS"/>
                <a:cs typeface="Comic Sans MS"/>
                <a:sym typeface="Comic Sans MS"/>
              </a:rPr>
              <a:t> to some Variables.</a:t>
            </a:r>
            <a:endParaRPr b="0" i="0" sz="210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2100"/>
              <a:buFont typeface="Arial"/>
              <a:buNone/>
            </a:pPr>
            <a:r>
              <a:t/>
            </a:r>
            <a:endParaRPr b="0" i="0" sz="210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2100"/>
              <a:buFont typeface="Arial"/>
              <a:buNone/>
            </a:pPr>
            <a:r>
              <a:t/>
            </a:r>
            <a:endParaRPr b="0" i="0" sz="210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2100"/>
              <a:buFont typeface="Arial"/>
              <a:buNone/>
            </a:pPr>
            <a:r>
              <a:t/>
            </a:r>
            <a:endParaRPr b="0" i="0" sz="2100" u="none" cap="none" strike="noStrike">
              <a:solidFill>
                <a:schemeClr val="dk1"/>
              </a:solidFill>
              <a:latin typeface="Calibri"/>
              <a:ea typeface="Calibri"/>
              <a:cs typeface="Calibri"/>
              <a:sym typeface="Calibri"/>
            </a:endParaRPr>
          </a:p>
        </p:txBody>
      </p:sp>
      <p:pic>
        <p:nvPicPr>
          <p:cNvPr descr="https://lh4.googleusercontent.com/iTIQzCDUdpGCNr0btDOnudY8A9VQw_WQRd2WFf0mEVMZGiwiJomqHAFKNvMUT2YleHb0dlUzdgypTgVN2Fx6uGm5E4sMiSjlSmbPL4jDLwYzv9KsBuV0xMc-ExGS42bnd6WY6KT5gMY" id="663" name="Google Shape;663;p46"/>
          <p:cNvPicPr preferRelativeResize="0"/>
          <p:nvPr/>
        </p:nvPicPr>
        <p:blipFill rotWithShape="1">
          <a:blip r:embed="rId3">
            <a:alphaModFix/>
          </a:blip>
          <a:srcRect b="0" l="0" r="0" t="0"/>
          <a:stretch/>
        </p:blipFill>
        <p:spPr>
          <a:xfrm>
            <a:off x="-45850" y="2112750"/>
            <a:ext cx="1296075" cy="2725570"/>
          </a:xfrm>
          <a:prstGeom prst="rect">
            <a:avLst/>
          </a:prstGeom>
          <a:noFill/>
          <a:ln>
            <a:noFill/>
          </a:ln>
        </p:spPr>
      </p:pic>
      <p:pic>
        <p:nvPicPr>
          <p:cNvPr descr="https://lh3.googleusercontent.com/yPb5A010jnUbyGYV3htwNbAG2FXEYU463TmQRaB0hTams2lcIOsDK4MrSAsMwe5sBoVYhrirvQRtg7xe5HsYvPTNHaeJyFlJOJm1sKnKt3-G01EtGjbLdedDGaXIojTndBRMbO1kK8A" id="664" name="Google Shape;664;p46"/>
          <p:cNvPicPr preferRelativeResize="0"/>
          <p:nvPr/>
        </p:nvPicPr>
        <p:blipFill rotWithShape="1">
          <a:blip r:embed="rId4">
            <a:alphaModFix/>
          </a:blip>
          <a:srcRect b="0" l="0" r="0" t="0"/>
          <a:stretch/>
        </p:blipFill>
        <p:spPr>
          <a:xfrm flipH="1">
            <a:off x="7898244" y="2156800"/>
            <a:ext cx="1246531" cy="2725574"/>
          </a:xfrm>
          <a:prstGeom prst="rect">
            <a:avLst/>
          </a:prstGeom>
          <a:noFill/>
          <a:ln>
            <a:noFill/>
          </a:ln>
        </p:spPr>
      </p:pic>
      <p:sp>
        <p:nvSpPr>
          <p:cNvPr id="665" name="Google Shape;665;p46"/>
          <p:cNvSpPr txBox="1"/>
          <p:nvPr/>
        </p:nvSpPr>
        <p:spPr>
          <a:xfrm>
            <a:off x="3013180" y="2039981"/>
            <a:ext cx="1404900" cy="627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1" i="0" lang="en" sz="2400" u="none" cap="none" strike="noStrike">
                <a:solidFill>
                  <a:srgbClr val="D15A12"/>
                </a:solidFill>
                <a:latin typeface="Comic Sans MS"/>
                <a:ea typeface="Comic Sans MS"/>
                <a:cs typeface="Comic Sans MS"/>
                <a:sym typeface="Comic Sans MS"/>
              </a:rPr>
              <a:t>int x </a:t>
            </a:r>
            <a:endParaRPr b="1" i="0" sz="2400" u="none" cap="none" strike="noStrike">
              <a:solidFill>
                <a:srgbClr val="D15A12"/>
              </a:solidFill>
              <a:latin typeface="Comic Sans MS"/>
              <a:ea typeface="Comic Sans MS"/>
              <a:cs typeface="Comic Sans MS"/>
              <a:sym typeface="Comic Sans MS"/>
            </a:endParaRPr>
          </a:p>
        </p:txBody>
      </p:sp>
      <p:sp>
        <p:nvSpPr>
          <p:cNvPr id="666" name="Google Shape;666;p46"/>
          <p:cNvSpPr/>
          <p:nvPr/>
        </p:nvSpPr>
        <p:spPr>
          <a:xfrm>
            <a:off x="4110125" y="2316688"/>
            <a:ext cx="351300" cy="288000"/>
          </a:xfrm>
          <a:prstGeom prst="mathEqual">
            <a:avLst>
              <a:gd fmla="val 23520" name="adj1"/>
              <a:gd fmla="val 11760" name="adj2"/>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46"/>
          <p:cNvSpPr txBox="1"/>
          <p:nvPr/>
        </p:nvSpPr>
        <p:spPr>
          <a:xfrm>
            <a:off x="4712496" y="2040968"/>
            <a:ext cx="704700" cy="627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rgbClr val="D15A12"/>
                </a:solidFill>
                <a:latin typeface="Comic Sans MS"/>
                <a:ea typeface="Comic Sans MS"/>
                <a:cs typeface="Comic Sans MS"/>
                <a:sym typeface="Comic Sans MS"/>
              </a:rPr>
              <a:t>3;</a:t>
            </a:r>
            <a:endParaRPr b="1" i="0" sz="2400" u="none" cap="none" strike="noStrike">
              <a:solidFill>
                <a:srgbClr val="D15A12"/>
              </a:solidFill>
              <a:latin typeface="Comic Sans MS"/>
              <a:ea typeface="Comic Sans MS"/>
              <a:cs typeface="Comic Sans MS"/>
              <a:sym typeface="Comic Sans MS"/>
            </a:endParaRPr>
          </a:p>
        </p:txBody>
      </p:sp>
      <p:sp>
        <p:nvSpPr>
          <p:cNvPr id="668" name="Google Shape;668;p46"/>
          <p:cNvSpPr txBox="1"/>
          <p:nvPr/>
        </p:nvSpPr>
        <p:spPr>
          <a:xfrm>
            <a:off x="2999975" y="2681356"/>
            <a:ext cx="1404900" cy="627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rgbClr val="D15A12"/>
                </a:solidFill>
                <a:latin typeface="Comic Sans MS"/>
                <a:ea typeface="Comic Sans MS"/>
                <a:cs typeface="Comic Sans MS"/>
                <a:sym typeface="Comic Sans MS"/>
              </a:rPr>
              <a:t>int y </a:t>
            </a:r>
            <a:endParaRPr b="1" i="0" sz="2400" u="none" cap="none" strike="noStrike">
              <a:solidFill>
                <a:srgbClr val="D15A12"/>
              </a:solidFill>
              <a:latin typeface="Comic Sans MS"/>
              <a:ea typeface="Comic Sans MS"/>
              <a:cs typeface="Comic Sans MS"/>
              <a:sym typeface="Comic Sans MS"/>
            </a:endParaRPr>
          </a:p>
        </p:txBody>
      </p:sp>
      <p:sp>
        <p:nvSpPr>
          <p:cNvPr id="669" name="Google Shape;669;p46"/>
          <p:cNvSpPr/>
          <p:nvPr/>
        </p:nvSpPr>
        <p:spPr>
          <a:xfrm>
            <a:off x="4110125" y="2926288"/>
            <a:ext cx="351300" cy="288000"/>
          </a:xfrm>
          <a:prstGeom prst="mathEqual">
            <a:avLst>
              <a:gd fmla="val 23520" name="adj1"/>
              <a:gd fmla="val 11760" name="adj2"/>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46"/>
          <p:cNvSpPr txBox="1"/>
          <p:nvPr/>
        </p:nvSpPr>
        <p:spPr>
          <a:xfrm>
            <a:off x="4712496" y="2667281"/>
            <a:ext cx="704700" cy="627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rgbClr val="D15A12"/>
                </a:solidFill>
                <a:latin typeface="Comic Sans MS"/>
                <a:ea typeface="Comic Sans MS"/>
                <a:cs typeface="Comic Sans MS"/>
                <a:sym typeface="Comic Sans MS"/>
              </a:rPr>
              <a:t>8;</a:t>
            </a:r>
            <a:endParaRPr b="1" i="0" sz="2400" u="none" cap="none" strike="noStrike">
              <a:solidFill>
                <a:srgbClr val="D15A12"/>
              </a:solidFill>
              <a:latin typeface="Comic Sans MS"/>
              <a:ea typeface="Comic Sans MS"/>
              <a:cs typeface="Comic Sans MS"/>
              <a:sym typeface="Comic Sans MS"/>
            </a:endParaRPr>
          </a:p>
        </p:txBody>
      </p:sp>
      <p:sp>
        <p:nvSpPr>
          <p:cNvPr id="671" name="Google Shape;671;p46"/>
          <p:cNvSpPr txBox="1"/>
          <p:nvPr/>
        </p:nvSpPr>
        <p:spPr>
          <a:xfrm>
            <a:off x="2955204" y="3352703"/>
            <a:ext cx="1121700" cy="627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rgbClr val="D15A12"/>
                </a:solidFill>
                <a:latin typeface="Comic Sans MS"/>
                <a:ea typeface="Comic Sans MS"/>
                <a:cs typeface="Comic Sans MS"/>
                <a:sym typeface="Comic Sans MS"/>
              </a:rPr>
              <a:t>int z</a:t>
            </a:r>
            <a:endParaRPr b="1" i="0" sz="2400" u="none" cap="none" strike="noStrike">
              <a:solidFill>
                <a:srgbClr val="D15A12"/>
              </a:solidFill>
              <a:latin typeface="Comic Sans MS"/>
              <a:ea typeface="Comic Sans MS"/>
              <a:cs typeface="Comic Sans MS"/>
              <a:sym typeface="Comic Sans MS"/>
            </a:endParaRPr>
          </a:p>
        </p:txBody>
      </p:sp>
      <p:sp>
        <p:nvSpPr>
          <p:cNvPr id="672" name="Google Shape;672;p46"/>
          <p:cNvSpPr txBox="1"/>
          <p:nvPr/>
        </p:nvSpPr>
        <p:spPr>
          <a:xfrm>
            <a:off x="4703675" y="3308656"/>
            <a:ext cx="1581300" cy="627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rgbClr val="D15A12"/>
                </a:solidFill>
                <a:latin typeface="Comic Sans MS"/>
                <a:ea typeface="Comic Sans MS"/>
                <a:cs typeface="Comic Sans MS"/>
                <a:sym typeface="Comic Sans MS"/>
              </a:rPr>
              <a:t>y-x+10;</a:t>
            </a:r>
            <a:endParaRPr b="1" i="0" sz="2400" u="none" cap="none" strike="noStrike">
              <a:solidFill>
                <a:srgbClr val="D15A12"/>
              </a:solidFill>
              <a:latin typeface="Comic Sans MS"/>
              <a:ea typeface="Comic Sans MS"/>
              <a:cs typeface="Comic Sans MS"/>
              <a:sym typeface="Comic Sans MS"/>
            </a:endParaRPr>
          </a:p>
        </p:txBody>
      </p:sp>
      <p:sp>
        <p:nvSpPr>
          <p:cNvPr id="673" name="Google Shape;673;p46"/>
          <p:cNvSpPr/>
          <p:nvPr/>
        </p:nvSpPr>
        <p:spPr>
          <a:xfrm>
            <a:off x="6367775" y="2395550"/>
            <a:ext cx="860400" cy="1236900"/>
          </a:xfrm>
          <a:prstGeom prst="rect">
            <a:avLst/>
          </a:prstGeom>
          <a:solidFill>
            <a:srgbClr val="43434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46"/>
          <p:cNvSpPr/>
          <p:nvPr/>
        </p:nvSpPr>
        <p:spPr>
          <a:xfrm>
            <a:off x="6412619" y="2525758"/>
            <a:ext cx="770700" cy="303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46"/>
          <p:cNvSpPr/>
          <p:nvPr/>
        </p:nvSpPr>
        <p:spPr>
          <a:xfrm>
            <a:off x="6412469" y="2878576"/>
            <a:ext cx="770700" cy="303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46"/>
          <p:cNvSpPr txBox="1"/>
          <p:nvPr/>
        </p:nvSpPr>
        <p:spPr>
          <a:xfrm>
            <a:off x="7183175" y="2491138"/>
            <a:ext cx="962400" cy="35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Raleway"/>
                <a:ea typeface="Raleway"/>
                <a:cs typeface="Raleway"/>
                <a:sym typeface="Raleway"/>
              </a:rPr>
              <a:t>x</a:t>
            </a:r>
            <a:endParaRPr b="1" i="0" sz="1200" u="none" cap="none" strike="noStrike">
              <a:solidFill>
                <a:srgbClr val="000000"/>
              </a:solidFill>
              <a:latin typeface="Raleway"/>
              <a:ea typeface="Raleway"/>
              <a:cs typeface="Raleway"/>
              <a:sym typeface="Raleway"/>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Raleway"/>
              <a:ea typeface="Raleway"/>
              <a:cs typeface="Raleway"/>
              <a:sym typeface="Raleway"/>
            </a:endParaRPr>
          </a:p>
        </p:txBody>
      </p:sp>
      <p:sp>
        <p:nvSpPr>
          <p:cNvPr id="677" name="Google Shape;677;p46"/>
          <p:cNvSpPr txBox="1"/>
          <p:nvPr/>
        </p:nvSpPr>
        <p:spPr>
          <a:xfrm>
            <a:off x="7183175" y="2834375"/>
            <a:ext cx="962400" cy="35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Raleway"/>
                <a:ea typeface="Raleway"/>
                <a:cs typeface="Raleway"/>
                <a:sym typeface="Raleway"/>
              </a:rPr>
              <a:t>y</a:t>
            </a:r>
            <a:endParaRPr b="1" i="0" sz="1200" u="none" cap="none" strike="noStrike">
              <a:solidFill>
                <a:srgbClr val="000000"/>
              </a:solidFill>
              <a:latin typeface="Raleway"/>
              <a:ea typeface="Raleway"/>
              <a:cs typeface="Raleway"/>
              <a:sym typeface="Raleway"/>
            </a:endParaRPr>
          </a:p>
        </p:txBody>
      </p:sp>
      <p:sp>
        <p:nvSpPr>
          <p:cNvPr id="678" name="Google Shape;678;p46"/>
          <p:cNvSpPr txBox="1"/>
          <p:nvPr/>
        </p:nvSpPr>
        <p:spPr>
          <a:xfrm>
            <a:off x="6367775" y="3734042"/>
            <a:ext cx="860400" cy="303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D15A12"/>
                </a:solidFill>
                <a:latin typeface="Raleway"/>
                <a:ea typeface="Raleway"/>
                <a:cs typeface="Raleway"/>
                <a:sym typeface="Raleway"/>
              </a:rPr>
              <a:t>Memory</a:t>
            </a:r>
            <a:endParaRPr b="1" i="0" sz="1300" u="none" cap="none" strike="noStrike">
              <a:solidFill>
                <a:srgbClr val="D15A12"/>
              </a:solidFill>
              <a:latin typeface="Raleway"/>
              <a:ea typeface="Raleway"/>
              <a:cs typeface="Raleway"/>
              <a:sym typeface="Raleway"/>
            </a:endParaRPr>
          </a:p>
        </p:txBody>
      </p:sp>
      <p:sp>
        <p:nvSpPr>
          <p:cNvPr id="679" name="Google Shape;679;p46"/>
          <p:cNvSpPr txBox="1"/>
          <p:nvPr/>
        </p:nvSpPr>
        <p:spPr>
          <a:xfrm>
            <a:off x="6416396" y="2493804"/>
            <a:ext cx="770700" cy="3135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400"/>
              <a:buFont typeface="Arial"/>
              <a:buNone/>
            </a:pPr>
            <a:r>
              <a:rPr b="1" i="0" lang="en" sz="1400" u="none" cap="none" strike="noStrike">
                <a:solidFill>
                  <a:srgbClr val="D15A12"/>
                </a:solidFill>
                <a:latin typeface="Comic Sans MS"/>
                <a:ea typeface="Comic Sans MS"/>
                <a:cs typeface="Comic Sans MS"/>
                <a:sym typeface="Comic Sans MS"/>
              </a:rPr>
              <a:t>3</a:t>
            </a:r>
            <a:endParaRPr b="1" i="0" sz="1400" u="none" cap="none" strike="noStrike">
              <a:solidFill>
                <a:srgbClr val="D15A12"/>
              </a:solidFill>
              <a:latin typeface="Comic Sans MS"/>
              <a:ea typeface="Comic Sans MS"/>
              <a:cs typeface="Comic Sans MS"/>
              <a:sym typeface="Comic Sans MS"/>
            </a:endParaRPr>
          </a:p>
        </p:txBody>
      </p:sp>
      <p:sp>
        <p:nvSpPr>
          <p:cNvPr id="680" name="Google Shape;680;p46"/>
          <p:cNvSpPr txBox="1"/>
          <p:nvPr/>
        </p:nvSpPr>
        <p:spPr>
          <a:xfrm>
            <a:off x="6416396" y="2861966"/>
            <a:ext cx="770700" cy="3033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400"/>
              <a:buFont typeface="Arial"/>
              <a:buNone/>
            </a:pPr>
            <a:r>
              <a:rPr b="1" i="0" lang="en" sz="1400" u="none" cap="none" strike="noStrike">
                <a:solidFill>
                  <a:srgbClr val="D15A12"/>
                </a:solidFill>
                <a:latin typeface="Comic Sans MS"/>
                <a:ea typeface="Comic Sans MS"/>
                <a:cs typeface="Comic Sans MS"/>
                <a:sym typeface="Comic Sans MS"/>
              </a:rPr>
              <a:t>8</a:t>
            </a:r>
            <a:endParaRPr b="1" i="0" sz="1400" u="none" cap="none" strike="noStrike">
              <a:solidFill>
                <a:srgbClr val="D15A12"/>
              </a:solidFill>
              <a:latin typeface="Comic Sans MS"/>
              <a:ea typeface="Comic Sans MS"/>
              <a:cs typeface="Comic Sans MS"/>
              <a:sym typeface="Comic Sans MS"/>
            </a:endParaRPr>
          </a:p>
        </p:txBody>
      </p:sp>
      <p:sp>
        <p:nvSpPr>
          <p:cNvPr id="681" name="Google Shape;681;p46"/>
          <p:cNvSpPr/>
          <p:nvPr/>
        </p:nvSpPr>
        <p:spPr>
          <a:xfrm>
            <a:off x="6412619" y="3211558"/>
            <a:ext cx="770700" cy="303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46"/>
          <p:cNvSpPr/>
          <p:nvPr/>
        </p:nvSpPr>
        <p:spPr>
          <a:xfrm>
            <a:off x="4110125" y="3535888"/>
            <a:ext cx="351300" cy="288000"/>
          </a:xfrm>
          <a:prstGeom prst="mathEqual">
            <a:avLst>
              <a:gd fmla="val 23520" name="adj1"/>
              <a:gd fmla="val 11760" name="adj2"/>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46"/>
          <p:cNvSpPr/>
          <p:nvPr/>
        </p:nvSpPr>
        <p:spPr>
          <a:xfrm>
            <a:off x="4572000" y="3374650"/>
            <a:ext cx="1550700" cy="627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46"/>
          <p:cNvSpPr/>
          <p:nvPr/>
        </p:nvSpPr>
        <p:spPr>
          <a:xfrm>
            <a:off x="3426275" y="3459500"/>
            <a:ext cx="552300" cy="627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46"/>
          <p:cNvSpPr txBox="1"/>
          <p:nvPr/>
        </p:nvSpPr>
        <p:spPr>
          <a:xfrm>
            <a:off x="7183175" y="3215375"/>
            <a:ext cx="962400" cy="35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Raleway"/>
                <a:ea typeface="Raleway"/>
                <a:cs typeface="Raleway"/>
                <a:sym typeface="Raleway"/>
              </a:rPr>
              <a:t>z</a:t>
            </a:r>
            <a:endParaRPr b="1" i="0" sz="1200" u="none" cap="none" strike="noStrike">
              <a:solidFill>
                <a:srgbClr val="000000"/>
              </a:solidFill>
              <a:latin typeface="Raleway"/>
              <a:ea typeface="Raleway"/>
              <a:cs typeface="Raleway"/>
              <a:sym typeface="Raleway"/>
            </a:endParaRPr>
          </a:p>
        </p:txBody>
      </p:sp>
      <p:sp>
        <p:nvSpPr>
          <p:cNvPr id="686" name="Google Shape;686;p46"/>
          <p:cNvSpPr txBox="1"/>
          <p:nvPr/>
        </p:nvSpPr>
        <p:spPr>
          <a:xfrm>
            <a:off x="6400425" y="3188063"/>
            <a:ext cx="770700" cy="3597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400"/>
              <a:buFont typeface="Arial"/>
              <a:buNone/>
            </a:pPr>
            <a:r>
              <a:rPr b="1" i="0" lang="en" sz="1400" u="none" cap="none" strike="noStrike">
                <a:solidFill>
                  <a:srgbClr val="D15A12"/>
                </a:solidFill>
                <a:latin typeface="Comic Sans MS"/>
                <a:ea typeface="Comic Sans MS"/>
                <a:cs typeface="Comic Sans MS"/>
                <a:sym typeface="Comic Sans MS"/>
              </a:rPr>
              <a:t>15</a:t>
            </a:r>
            <a:endParaRPr b="1" i="0" sz="1400" u="none" cap="none" strike="noStrike">
              <a:solidFill>
                <a:srgbClr val="D15A12"/>
              </a:solidFill>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2">
                                            <p:txEl>
                                              <p:pRg end="0" st="0"/>
                                            </p:txEl>
                                          </p:spTgt>
                                        </p:tgtEl>
                                        <p:attrNameLst>
                                          <p:attrName>style.visibility</p:attrName>
                                        </p:attrNameLst>
                                      </p:cBhvr>
                                      <p:to>
                                        <p:strVal val="visible"/>
                                      </p:to>
                                    </p:set>
                                    <p:animEffect filter="fade" transition="in">
                                      <p:cBhvr>
                                        <p:cTn dur="1000"/>
                                        <p:tgtEl>
                                          <p:spTgt spid="6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2">
                                            <p:txEl>
                                              <p:pRg end="1" st="1"/>
                                            </p:txEl>
                                          </p:spTgt>
                                        </p:tgtEl>
                                        <p:attrNameLst>
                                          <p:attrName>style.visibility</p:attrName>
                                        </p:attrNameLst>
                                      </p:cBhvr>
                                      <p:to>
                                        <p:strVal val="visible"/>
                                      </p:to>
                                    </p:set>
                                    <p:animEffect filter="fade" transition="in">
                                      <p:cBhvr>
                                        <p:cTn dur="1000"/>
                                        <p:tgtEl>
                                          <p:spTgt spid="6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2">
                                            <p:txEl>
                                              <p:pRg end="2" st="2"/>
                                            </p:txEl>
                                          </p:spTgt>
                                        </p:tgtEl>
                                        <p:attrNameLst>
                                          <p:attrName>style.visibility</p:attrName>
                                        </p:attrNameLst>
                                      </p:cBhvr>
                                      <p:to>
                                        <p:strVal val="visible"/>
                                      </p:to>
                                    </p:set>
                                    <p:animEffect filter="fade" transition="in">
                                      <p:cBhvr>
                                        <p:cTn dur="1000"/>
                                        <p:tgtEl>
                                          <p:spTgt spid="66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2">
                                            <p:txEl>
                                              <p:pRg end="3" st="3"/>
                                            </p:txEl>
                                          </p:spTgt>
                                        </p:tgtEl>
                                        <p:attrNameLst>
                                          <p:attrName>style.visibility</p:attrName>
                                        </p:attrNameLst>
                                      </p:cBhvr>
                                      <p:to>
                                        <p:strVal val="visible"/>
                                      </p:to>
                                    </p:set>
                                    <p:animEffect filter="fade" transition="in">
                                      <p:cBhvr>
                                        <p:cTn dur="1000"/>
                                        <p:tgtEl>
                                          <p:spTgt spid="66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5"/>
                                        </p:tgtEl>
                                        <p:attrNameLst>
                                          <p:attrName>style.visibility</p:attrName>
                                        </p:attrNameLst>
                                      </p:cBhvr>
                                      <p:to>
                                        <p:strVal val="visible"/>
                                      </p:to>
                                    </p:set>
                                    <p:animEffect filter="fade" transition="in">
                                      <p:cBhvr>
                                        <p:cTn dur="1000"/>
                                        <p:tgtEl>
                                          <p:spTgt spid="665"/>
                                        </p:tgtEl>
                                      </p:cBhvr>
                                    </p:animEffect>
                                  </p:childTnLst>
                                </p:cTn>
                              </p:par>
                              <p:par>
                                <p:cTn fill="hold" nodeType="withEffect" presetClass="entr" presetID="10" presetSubtype="0">
                                  <p:stCondLst>
                                    <p:cond delay="0"/>
                                  </p:stCondLst>
                                  <p:childTnLst>
                                    <p:set>
                                      <p:cBhvr>
                                        <p:cTn dur="1" fill="hold">
                                          <p:stCondLst>
                                            <p:cond delay="0"/>
                                          </p:stCondLst>
                                        </p:cTn>
                                        <p:tgtEl>
                                          <p:spTgt spid="666"/>
                                        </p:tgtEl>
                                        <p:attrNameLst>
                                          <p:attrName>style.visibility</p:attrName>
                                        </p:attrNameLst>
                                      </p:cBhvr>
                                      <p:to>
                                        <p:strVal val="visible"/>
                                      </p:to>
                                    </p:set>
                                    <p:animEffect filter="fade" transition="in">
                                      <p:cBhvr>
                                        <p:cTn dur="1000"/>
                                        <p:tgtEl>
                                          <p:spTgt spid="666"/>
                                        </p:tgtEl>
                                      </p:cBhvr>
                                    </p:animEffect>
                                  </p:childTnLst>
                                </p:cTn>
                              </p:par>
                              <p:par>
                                <p:cTn fill="hold" nodeType="withEffect" presetClass="entr" presetID="10" presetSubtype="0">
                                  <p:stCondLst>
                                    <p:cond delay="0"/>
                                  </p:stCondLst>
                                  <p:childTnLst>
                                    <p:set>
                                      <p:cBhvr>
                                        <p:cTn dur="1" fill="hold">
                                          <p:stCondLst>
                                            <p:cond delay="0"/>
                                          </p:stCondLst>
                                        </p:cTn>
                                        <p:tgtEl>
                                          <p:spTgt spid="667"/>
                                        </p:tgtEl>
                                        <p:attrNameLst>
                                          <p:attrName>style.visibility</p:attrName>
                                        </p:attrNameLst>
                                      </p:cBhvr>
                                      <p:to>
                                        <p:strVal val="visible"/>
                                      </p:to>
                                    </p:set>
                                    <p:animEffect filter="fade" transition="in">
                                      <p:cBhvr>
                                        <p:cTn dur="1000"/>
                                        <p:tgtEl>
                                          <p:spTgt spid="667"/>
                                        </p:tgtEl>
                                      </p:cBhvr>
                                    </p:animEffect>
                                  </p:childTnLst>
                                </p:cTn>
                              </p:par>
                              <p:par>
                                <p:cTn fill="hold" nodeType="withEffect" presetClass="entr" presetID="10" presetSubtype="0">
                                  <p:stCondLst>
                                    <p:cond delay="0"/>
                                  </p:stCondLst>
                                  <p:childTnLst>
                                    <p:set>
                                      <p:cBhvr>
                                        <p:cTn dur="1" fill="hold">
                                          <p:stCondLst>
                                            <p:cond delay="0"/>
                                          </p:stCondLst>
                                        </p:cTn>
                                        <p:tgtEl>
                                          <p:spTgt spid="668"/>
                                        </p:tgtEl>
                                        <p:attrNameLst>
                                          <p:attrName>style.visibility</p:attrName>
                                        </p:attrNameLst>
                                      </p:cBhvr>
                                      <p:to>
                                        <p:strVal val="visible"/>
                                      </p:to>
                                    </p:set>
                                    <p:animEffect filter="fade" transition="in">
                                      <p:cBhvr>
                                        <p:cTn dur="1000"/>
                                        <p:tgtEl>
                                          <p:spTgt spid="668"/>
                                        </p:tgtEl>
                                      </p:cBhvr>
                                    </p:animEffect>
                                  </p:childTnLst>
                                </p:cTn>
                              </p:par>
                              <p:par>
                                <p:cTn fill="hold" nodeType="withEffect" presetClass="entr" presetID="10" presetSubtype="0">
                                  <p:stCondLst>
                                    <p:cond delay="0"/>
                                  </p:stCondLst>
                                  <p:childTnLst>
                                    <p:set>
                                      <p:cBhvr>
                                        <p:cTn dur="1" fill="hold">
                                          <p:stCondLst>
                                            <p:cond delay="0"/>
                                          </p:stCondLst>
                                        </p:cTn>
                                        <p:tgtEl>
                                          <p:spTgt spid="669"/>
                                        </p:tgtEl>
                                        <p:attrNameLst>
                                          <p:attrName>style.visibility</p:attrName>
                                        </p:attrNameLst>
                                      </p:cBhvr>
                                      <p:to>
                                        <p:strVal val="visible"/>
                                      </p:to>
                                    </p:set>
                                    <p:animEffect filter="fade" transition="in">
                                      <p:cBhvr>
                                        <p:cTn dur="1000"/>
                                        <p:tgtEl>
                                          <p:spTgt spid="669"/>
                                        </p:tgtEl>
                                      </p:cBhvr>
                                    </p:animEffect>
                                  </p:childTnLst>
                                </p:cTn>
                              </p:par>
                              <p:par>
                                <p:cTn fill="hold" nodeType="withEffect" presetClass="entr" presetID="10" presetSubtype="0">
                                  <p:stCondLst>
                                    <p:cond delay="0"/>
                                  </p:stCondLst>
                                  <p:childTnLst>
                                    <p:set>
                                      <p:cBhvr>
                                        <p:cTn dur="1" fill="hold">
                                          <p:stCondLst>
                                            <p:cond delay="0"/>
                                          </p:stCondLst>
                                        </p:cTn>
                                        <p:tgtEl>
                                          <p:spTgt spid="673"/>
                                        </p:tgtEl>
                                        <p:attrNameLst>
                                          <p:attrName>style.visibility</p:attrName>
                                        </p:attrNameLst>
                                      </p:cBhvr>
                                      <p:to>
                                        <p:strVal val="visible"/>
                                      </p:to>
                                    </p:set>
                                    <p:animEffect filter="fade" transition="in">
                                      <p:cBhvr>
                                        <p:cTn dur="1000"/>
                                        <p:tgtEl>
                                          <p:spTgt spid="673"/>
                                        </p:tgtEl>
                                      </p:cBhvr>
                                    </p:animEffect>
                                  </p:childTnLst>
                                </p:cTn>
                              </p:par>
                              <p:par>
                                <p:cTn fill="hold" nodeType="withEffect" presetClass="entr" presetID="10" presetSubtype="0">
                                  <p:stCondLst>
                                    <p:cond delay="0"/>
                                  </p:stCondLst>
                                  <p:childTnLst>
                                    <p:set>
                                      <p:cBhvr>
                                        <p:cTn dur="1" fill="hold">
                                          <p:stCondLst>
                                            <p:cond delay="0"/>
                                          </p:stCondLst>
                                        </p:cTn>
                                        <p:tgtEl>
                                          <p:spTgt spid="674"/>
                                        </p:tgtEl>
                                        <p:attrNameLst>
                                          <p:attrName>style.visibility</p:attrName>
                                        </p:attrNameLst>
                                      </p:cBhvr>
                                      <p:to>
                                        <p:strVal val="visible"/>
                                      </p:to>
                                    </p:set>
                                    <p:animEffect filter="fade" transition="in">
                                      <p:cBhvr>
                                        <p:cTn dur="1000"/>
                                        <p:tgtEl>
                                          <p:spTgt spid="674"/>
                                        </p:tgtEl>
                                      </p:cBhvr>
                                    </p:animEffect>
                                  </p:childTnLst>
                                </p:cTn>
                              </p:par>
                              <p:par>
                                <p:cTn fill="hold" nodeType="withEffect" presetClass="entr" presetID="10" presetSubtype="0">
                                  <p:stCondLst>
                                    <p:cond delay="0"/>
                                  </p:stCondLst>
                                  <p:childTnLst>
                                    <p:set>
                                      <p:cBhvr>
                                        <p:cTn dur="1" fill="hold">
                                          <p:stCondLst>
                                            <p:cond delay="0"/>
                                          </p:stCondLst>
                                        </p:cTn>
                                        <p:tgtEl>
                                          <p:spTgt spid="675"/>
                                        </p:tgtEl>
                                        <p:attrNameLst>
                                          <p:attrName>style.visibility</p:attrName>
                                        </p:attrNameLst>
                                      </p:cBhvr>
                                      <p:to>
                                        <p:strVal val="visible"/>
                                      </p:to>
                                    </p:set>
                                    <p:animEffect filter="fade" transition="in">
                                      <p:cBhvr>
                                        <p:cTn dur="1000"/>
                                        <p:tgtEl>
                                          <p:spTgt spid="675"/>
                                        </p:tgtEl>
                                      </p:cBhvr>
                                    </p:animEffect>
                                  </p:childTnLst>
                                </p:cTn>
                              </p:par>
                              <p:par>
                                <p:cTn fill="hold" nodeType="withEffect" presetClass="entr" presetID="10" presetSubtype="0">
                                  <p:stCondLst>
                                    <p:cond delay="0"/>
                                  </p:stCondLst>
                                  <p:childTnLst>
                                    <p:set>
                                      <p:cBhvr>
                                        <p:cTn dur="1" fill="hold">
                                          <p:stCondLst>
                                            <p:cond delay="0"/>
                                          </p:stCondLst>
                                        </p:cTn>
                                        <p:tgtEl>
                                          <p:spTgt spid="676"/>
                                        </p:tgtEl>
                                        <p:attrNameLst>
                                          <p:attrName>style.visibility</p:attrName>
                                        </p:attrNameLst>
                                      </p:cBhvr>
                                      <p:to>
                                        <p:strVal val="visible"/>
                                      </p:to>
                                    </p:set>
                                    <p:animEffect filter="fade" transition="in">
                                      <p:cBhvr>
                                        <p:cTn dur="1000"/>
                                        <p:tgtEl>
                                          <p:spTgt spid="676"/>
                                        </p:tgtEl>
                                      </p:cBhvr>
                                    </p:animEffect>
                                  </p:childTnLst>
                                </p:cTn>
                              </p:par>
                              <p:par>
                                <p:cTn fill="hold" nodeType="withEffect" presetClass="entr" presetID="10" presetSubtype="0">
                                  <p:stCondLst>
                                    <p:cond delay="0"/>
                                  </p:stCondLst>
                                  <p:childTnLst>
                                    <p:set>
                                      <p:cBhvr>
                                        <p:cTn dur="1" fill="hold">
                                          <p:stCondLst>
                                            <p:cond delay="0"/>
                                          </p:stCondLst>
                                        </p:cTn>
                                        <p:tgtEl>
                                          <p:spTgt spid="677"/>
                                        </p:tgtEl>
                                        <p:attrNameLst>
                                          <p:attrName>style.visibility</p:attrName>
                                        </p:attrNameLst>
                                      </p:cBhvr>
                                      <p:to>
                                        <p:strVal val="visible"/>
                                      </p:to>
                                    </p:set>
                                    <p:animEffect filter="fade" transition="in">
                                      <p:cBhvr>
                                        <p:cTn dur="1000"/>
                                        <p:tgtEl>
                                          <p:spTgt spid="677"/>
                                        </p:tgtEl>
                                      </p:cBhvr>
                                    </p:animEffect>
                                  </p:childTnLst>
                                </p:cTn>
                              </p:par>
                              <p:par>
                                <p:cTn fill="hold" nodeType="withEffect" presetClass="entr" presetID="10" presetSubtype="0">
                                  <p:stCondLst>
                                    <p:cond delay="0"/>
                                  </p:stCondLst>
                                  <p:childTnLst>
                                    <p:set>
                                      <p:cBhvr>
                                        <p:cTn dur="1" fill="hold">
                                          <p:stCondLst>
                                            <p:cond delay="0"/>
                                          </p:stCondLst>
                                        </p:cTn>
                                        <p:tgtEl>
                                          <p:spTgt spid="678"/>
                                        </p:tgtEl>
                                        <p:attrNameLst>
                                          <p:attrName>style.visibility</p:attrName>
                                        </p:attrNameLst>
                                      </p:cBhvr>
                                      <p:to>
                                        <p:strVal val="visible"/>
                                      </p:to>
                                    </p:set>
                                    <p:animEffect filter="fade" transition="in">
                                      <p:cBhvr>
                                        <p:cTn dur="1000"/>
                                        <p:tgtEl>
                                          <p:spTgt spid="678"/>
                                        </p:tgtEl>
                                      </p:cBhvr>
                                    </p:animEffect>
                                  </p:childTnLst>
                                </p:cTn>
                              </p:par>
                              <p:par>
                                <p:cTn fill="hold" nodeType="withEffect" presetClass="entr" presetID="10" presetSubtype="0">
                                  <p:stCondLst>
                                    <p:cond delay="0"/>
                                  </p:stCondLst>
                                  <p:childTnLst>
                                    <p:set>
                                      <p:cBhvr>
                                        <p:cTn dur="1" fill="hold">
                                          <p:stCondLst>
                                            <p:cond delay="0"/>
                                          </p:stCondLst>
                                        </p:cTn>
                                        <p:tgtEl>
                                          <p:spTgt spid="679"/>
                                        </p:tgtEl>
                                        <p:attrNameLst>
                                          <p:attrName>style.visibility</p:attrName>
                                        </p:attrNameLst>
                                      </p:cBhvr>
                                      <p:to>
                                        <p:strVal val="visible"/>
                                      </p:to>
                                    </p:set>
                                    <p:animEffect filter="fade" transition="in">
                                      <p:cBhvr>
                                        <p:cTn dur="1000"/>
                                        <p:tgtEl>
                                          <p:spTgt spid="679"/>
                                        </p:tgtEl>
                                      </p:cBhvr>
                                    </p:animEffect>
                                  </p:childTnLst>
                                </p:cTn>
                              </p:par>
                              <p:par>
                                <p:cTn fill="hold" nodeType="withEffect" presetClass="entr" presetID="10" presetSubtype="0">
                                  <p:stCondLst>
                                    <p:cond delay="0"/>
                                  </p:stCondLst>
                                  <p:childTnLst>
                                    <p:set>
                                      <p:cBhvr>
                                        <p:cTn dur="1" fill="hold">
                                          <p:stCondLst>
                                            <p:cond delay="0"/>
                                          </p:stCondLst>
                                        </p:cTn>
                                        <p:tgtEl>
                                          <p:spTgt spid="680"/>
                                        </p:tgtEl>
                                        <p:attrNameLst>
                                          <p:attrName>style.visibility</p:attrName>
                                        </p:attrNameLst>
                                      </p:cBhvr>
                                      <p:to>
                                        <p:strVal val="visible"/>
                                      </p:to>
                                    </p:set>
                                    <p:animEffect filter="fade" transition="in">
                                      <p:cBhvr>
                                        <p:cTn dur="1000"/>
                                        <p:tgtEl>
                                          <p:spTgt spid="680"/>
                                        </p:tgtEl>
                                      </p:cBhvr>
                                    </p:animEffect>
                                  </p:childTnLst>
                                </p:cTn>
                              </p:par>
                              <p:par>
                                <p:cTn fill="hold" nodeType="withEffect" presetClass="entr" presetID="10" presetSubtype="0">
                                  <p:stCondLst>
                                    <p:cond delay="0"/>
                                  </p:stCondLst>
                                  <p:childTnLst>
                                    <p:set>
                                      <p:cBhvr>
                                        <p:cTn dur="1" fill="hold">
                                          <p:stCondLst>
                                            <p:cond delay="0"/>
                                          </p:stCondLst>
                                        </p:cTn>
                                        <p:tgtEl>
                                          <p:spTgt spid="681"/>
                                        </p:tgtEl>
                                        <p:attrNameLst>
                                          <p:attrName>style.visibility</p:attrName>
                                        </p:attrNameLst>
                                      </p:cBhvr>
                                      <p:to>
                                        <p:strVal val="visible"/>
                                      </p:to>
                                    </p:set>
                                    <p:animEffect filter="fade" transition="in">
                                      <p:cBhvr>
                                        <p:cTn dur="1000"/>
                                        <p:tgtEl>
                                          <p:spTgt spid="681"/>
                                        </p:tgtEl>
                                      </p:cBhvr>
                                    </p:animEffect>
                                  </p:childTnLst>
                                </p:cTn>
                              </p:par>
                              <p:par>
                                <p:cTn fill="hold" nodeType="withEffect" presetClass="entr" presetID="10" presetSubtype="0">
                                  <p:stCondLst>
                                    <p:cond delay="0"/>
                                  </p:stCondLst>
                                  <p:childTnLst>
                                    <p:set>
                                      <p:cBhvr>
                                        <p:cTn dur="1" fill="hold">
                                          <p:stCondLst>
                                            <p:cond delay="0"/>
                                          </p:stCondLst>
                                        </p:cTn>
                                        <p:tgtEl>
                                          <p:spTgt spid="670"/>
                                        </p:tgtEl>
                                        <p:attrNameLst>
                                          <p:attrName>style.visibility</p:attrName>
                                        </p:attrNameLst>
                                      </p:cBhvr>
                                      <p:to>
                                        <p:strVal val="visible"/>
                                      </p:to>
                                    </p:set>
                                    <p:animEffect filter="fade" transition="in">
                                      <p:cBhvr>
                                        <p:cTn dur="1000"/>
                                        <p:tgtEl>
                                          <p:spTgt spid="6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2"/>
                                        </p:tgtEl>
                                        <p:attrNameLst>
                                          <p:attrName>style.visibility</p:attrName>
                                        </p:attrNameLst>
                                      </p:cBhvr>
                                      <p:to>
                                        <p:strVal val="visible"/>
                                      </p:to>
                                    </p:set>
                                    <p:animEffect filter="fade" transition="in">
                                      <p:cBhvr>
                                        <p:cTn dur="1000"/>
                                        <p:tgtEl>
                                          <p:spTgt spid="672"/>
                                        </p:tgtEl>
                                      </p:cBhvr>
                                    </p:animEffect>
                                  </p:childTnLst>
                                </p:cTn>
                              </p:par>
                              <p:par>
                                <p:cTn fill="hold" nodeType="withEffect" presetClass="entr" presetID="10" presetSubtype="0">
                                  <p:stCondLst>
                                    <p:cond delay="0"/>
                                  </p:stCondLst>
                                  <p:childTnLst>
                                    <p:set>
                                      <p:cBhvr>
                                        <p:cTn dur="1" fill="hold">
                                          <p:stCondLst>
                                            <p:cond delay="0"/>
                                          </p:stCondLst>
                                        </p:cTn>
                                        <p:tgtEl>
                                          <p:spTgt spid="682"/>
                                        </p:tgtEl>
                                        <p:attrNameLst>
                                          <p:attrName>style.visibility</p:attrName>
                                        </p:attrNameLst>
                                      </p:cBhvr>
                                      <p:to>
                                        <p:strVal val="visible"/>
                                      </p:to>
                                    </p:set>
                                    <p:animEffect filter="fade" transition="in">
                                      <p:cBhvr>
                                        <p:cTn dur="1000"/>
                                        <p:tgtEl>
                                          <p:spTgt spid="682"/>
                                        </p:tgtEl>
                                      </p:cBhvr>
                                    </p:animEffect>
                                  </p:childTnLst>
                                </p:cTn>
                              </p:par>
                              <p:par>
                                <p:cTn fill="hold" nodeType="withEffect" presetClass="entr" presetID="10" presetSubtype="0">
                                  <p:stCondLst>
                                    <p:cond delay="0"/>
                                  </p:stCondLst>
                                  <p:childTnLst>
                                    <p:set>
                                      <p:cBhvr>
                                        <p:cTn dur="1" fill="hold">
                                          <p:stCondLst>
                                            <p:cond delay="0"/>
                                          </p:stCondLst>
                                        </p:cTn>
                                        <p:tgtEl>
                                          <p:spTgt spid="671"/>
                                        </p:tgtEl>
                                        <p:attrNameLst>
                                          <p:attrName>style.visibility</p:attrName>
                                        </p:attrNameLst>
                                      </p:cBhvr>
                                      <p:to>
                                        <p:strVal val="visible"/>
                                      </p:to>
                                    </p:set>
                                    <p:animEffect filter="fade" transition="in">
                                      <p:cBhvr>
                                        <p:cTn dur="1000"/>
                                        <p:tgtEl>
                                          <p:spTgt spid="6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3"/>
                                        </p:tgtEl>
                                        <p:attrNameLst>
                                          <p:attrName>style.visibility</p:attrName>
                                        </p:attrNameLst>
                                      </p:cBhvr>
                                      <p:to>
                                        <p:strVal val="visible"/>
                                      </p:to>
                                    </p:set>
                                    <p:animEffect filter="fade" transition="in">
                                      <p:cBhvr>
                                        <p:cTn dur="1000"/>
                                        <p:tgtEl>
                                          <p:spTgt spid="6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4"/>
                                        </p:tgtEl>
                                        <p:attrNameLst>
                                          <p:attrName>style.visibility</p:attrName>
                                        </p:attrNameLst>
                                      </p:cBhvr>
                                      <p:to>
                                        <p:strVal val="visible"/>
                                      </p:to>
                                    </p:set>
                                    <p:animEffect filter="fade" transition="in">
                                      <p:cBhvr>
                                        <p:cTn dur="1000"/>
                                        <p:tgtEl>
                                          <p:spTgt spid="6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5"/>
                                        </p:tgtEl>
                                        <p:attrNameLst>
                                          <p:attrName>style.visibility</p:attrName>
                                        </p:attrNameLst>
                                      </p:cBhvr>
                                      <p:to>
                                        <p:strVal val="visible"/>
                                      </p:to>
                                    </p:set>
                                    <p:animEffect filter="fade" transition="in">
                                      <p:cBhvr>
                                        <p:cTn dur="1000"/>
                                        <p:tgtEl>
                                          <p:spTgt spid="6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6"/>
                                        </p:tgtEl>
                                        <p:attrNameLst>
                                          <p:attrName>style.visibility</p:attrName>
                                        </p:attrNameLst>
                                      </p:cBhvr>
                                      <p:to>
                                        <p:strVal val="visible"/>
                                      </p:to>
                                    </p:set>
                                    <p:animEffect filter="fade" transition="in">
                                      <p:cBhvr>
                                        <p:cTn dur="1000"/>
                                        <p:tgtEl>
                                          <p:spTgt spid="6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47"/>
          <p:cNvSpPr txBox="1"/>
          <p:nvPr>
            <p:ph type="ctrTitle"/>
          </p:nvPr>
        </p:nvSpPr>
        <p:spPr>
          <a:xfrm>
            <a:off x="451700" y="-62350"/>
            <a:ext cx="8482500" cy="790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b="1" lang="en" sz="3400">
                <a:solidFill>
                  <a:srgbClr val="434343"/>
                </a:solidFill>
                <a:latin typeface="Comic Sans MS"/>
                <a:ea typeface="Comic Sans MS"/>
                <a:cs typeface="Comic Sans MS"/>
                <a:sym typeface="Comic Sans MS"/>
              </a:rPr>
              <a:t>Expressions</a:t>
            </a:r>
            <a:endParaRPr b="1" sz="3400">
              <a:solidFill>
                <a:srgbClr val="404040"/>
              </a:solidFill>
              <a:latin typeface="Comic Sans MS"/>
              <a:ea typeface="Comic Sans MS"/>
              <a:cs typeface="Comic Sans MS"/>
              <a:sym typeface="Comic Sans MS"/>
            </a:endParaRPr>
          </a:p>
        </p:txBody>
      </p:sp>
      <p:cxnSp>
        <p:nvCxnSpPr>
          <p:cNvPr id="692" name="Google Shape;692;p47"/>
          <p:cNvCxnSpPr/>
          <p:nvPr/>
        </p:nvCxnSpPr>
        <p:spPr>
          <a:xfrm>
            <a:off x="375500" y="123950"/>
            <a:ext cx="0" cy="570000"/>
          </a:xfrm>
          <a:prstGeom prst="straightConnector1">
            <a:avLst/>
          </a:prstGeom>
          <a:noFill/>
          <a:ln cap="flat" cmpd="sng" w="38100">
            <a:solidFill>
              <a:srgbClr val="D15A12"/>
            </a:solidFill>
            <a:prstDash val="solid"/>
            <a:round/>
            <a:headEnd len="sm" w="sm" type="none"/>
            <a:tailEnd len="sm" w="sm" type="none"/>
          </a:ln>
        </p:spPr>
      </p:cxnSp>
      <p:cxnSp>
        <p:nvCxnSpPr>
          <p:cNvPr id="693" name="Google Shape;693;p47"/>
          <p:cNvCxnSpPr/>
          <p:nvPr/>
        </p:nvCxnSpPr>
        <p:spPr>
          <a:xfrm>
            <a:off x="299300" y="47750"/>
            <a:ext cx="0" cy="570000"/>
          </a:xfrm>
          <a:prstGeom prst="straightConnector1">
            <a:avLst/>
          </a:prstGeom>
          <a:noFill/>
          <a:ln cap="flat" cmpd="sng" w="38100">
            <a:solidFill>
              <a:schemeClr val="dk2"/>
            </a:solidFill>
            <a:prstDash val="solid"/>
            <a:round/>
            <a:headEnd len="sm" w="sm" type="none"/>
            <a:tailEnd len="sm" w="sm" type="none"/>
          </a:ln>
        </p:spPr>
      </p:cxnSp>
      <p:sp>
        <p:nvSpPr>
          <p:cNvPr id="694" name="Google Shape;694;p47"/>
          <p:cNvSpPr/>
          <p:nvPr/>
        </p:nvSpPr>
        <p:spPr>
          <a:xfrm>
            <a:off x="0" y="4864944"/>
            <a:ext cx="9144000" cy="288000"/>
          </a:xfrm>
          <a:prstGeom prst="rect">
            <a:avLst/>
          </a:prstGeom>
          <a:solidFill>
            <a:srgbClr val="D15A1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95" name="Google Shape;695;p47"/>
          <p:cNvSpPr txBox="1"/>
          <p:nvPr/>
        </p:nvSpPr>
        <p:spPr>
          <a:xfrm>
            <a:off x="711775" y="940650"/>
            <a:ext cx="7762200" cy="6276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rgbClr val="434343"/>
                </a:solidFill>
                <a:latin typeface="Comic Sans MS"/>
                <a:ea typeface="Comic Sans MS"/>
                <a:cs typeface="Comic Sans MS"/>
                <a:sym typeface="Comic Sans MS"/>
              </a:rPr>
              <a:t>Lets see some more examples</a:t>
            </a:r>
            <a:endParaRPr b="1" i="0" sz="2400" u="none" cap="none" strike="noStrike">
              <a:solidFill>
                <a:srgbClr val="434343"/>
              </a:solidFill>
              <a:latin typeface="Comic Sans MS"/>
              <a:ea typeface="Comic Sans MS"/>
              <a:cs typeface="Comic Sans MS"/>
              <a:sym typeface="Comic Sans MS"/>
            </a:endParaRPr>
          </a:p>
        </p:txBody>
      </p:sp>
      <p:pic>
        <p:nvPicPr>
          <p:cNvPr descr="https://lh4.googleusercontent.com/iTIQzCDUdpGCNr0btDOnudY8A9VQw_WQRd2WFf0mEVMZGiwiJomqHAFKNvMUT2YleHb0dlUzdgypTgVN2Fx6uGm5E4sMiSjlSmbPL4jDLwYzv9KsBuV0xMc-ExGS42bnd6WY6KT5gMY" id="696" name="Google Shape;696;p47"/>
          <p:cNvPicPr preferRelativeResize="0"/>
          <p:nvPr/>
        </p:nvPicPr>
        <p:blipFill rotWithShape="1">
          <a:blip r:embed="rId3">
            <a:alphaModFix/>
          </a:blip>
          <a:srcRect b="0" l="0" r="0" t="0"/>
          <a:stretch/>
        </p:blipFill>
        <p:spPr>
          <a:xfrm>
            <a:off x="-45850" y="2112750"/>
            <a:ext cx="1296075" cy="2725570"/>
          </a:xfrm>
          <a:prstGeom prst="rect">
            <a:avLst/>
          </a:prstGeom>
          <a:noFill/>
          <a:ln>
            <a:noFill/>
          </a:ln>
        </p:spPr>
      </p:pic>
      <p:pic>
        <p:nvPicPr>
          <p:cNvPr descr="https://lh3.googleusercontent.com/yPb5A010jnUbyGYV3htwNbAG2FXEYU463TmQRaB0hTams2lcIOsDK4MrSAsMwe5sBoVYhrirvQRtg7xe5HsYvPTNHaeJyFlJOJm1sKnKt3-G01EtGjbLdedDGaXIojTndBRMbO1kK8A" id="697" name="Google Shape;697;p47"/>
          <p:cNvPicPr preferRelativeResize="0"/>
          <p:nvPr/>
        </p:nvPicPr>
        <p:blipFill rotWithShape="1">
          <a:blip r:embed="rId4">
            <a:alphaModFix/>
          </a:blip>
          <a:srcRect b="0" l="0" r="0" t="0"/>
          <a:stretch/>
        </p:blipFill>
        <p:spPr>
          <a:xfrm flipH="1">
            <a:off x="7898244" y="2156800"/>
            <a:ext cx="1246531" cy="2725574"/>
          </a:xfrm>
          <a:prstGeom prst="rect">
            <a:avLst/>
          </a:prstGeom>
          <a:noFill/>
          <a:ln>
            <a:noFill/>
          </a:ln>
        </p:spPr>
      </p:pic>
      <p:sp>
        <p:nvSpPr>
          <p:cNvPr id="698" name="Google Shape;698;p47"/>
          <p:cNvSpPr txBox="1"/>
          <p:nvPr/>
        </p:nvSpPr>
        <p:spPr>
          <a:xfrm>
            <a:off x="2506075" y="2097173"/>
            <a:ext cx="1404900" cy="627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1" i="0" lang="en" sz="2400" u="none" cap="none" strike="noStrike">
                <a:solidFill>
                  <a:srgbClr val="D15A12"/>
                </a:solidFill>
                <a:latin typeface="Comic Sans MS"/>
                <a:ea typeface="Comic Sans MS"/>
                <a:cs typeface="Comic Sans MS"/>
                <a:sym typeface="Comic Sans MS"/>
              </a:rPr>
              <a:t>int x </a:t>
            </a:r>
            <a:endParaRPr b="1" i="0" sz="2400" u="none" cap="none" strike="noStrike">
              <a:solidFill>
                <a:srgbClr val="D15A12"/>
              </a:solidFill>
              <a:latin typeface="Comic Sans MS"/>
              <a:ea typeface="Comic Sans MS"/>
              <a:cs typeface="Comic Sans MS"/>
              <a:sym typeface="Comic Sans MS"/>
            </a:endParaRPr>
          </a:p>
        </p:txBody>
      </p:sp>
      <p:sp>
        <p:nvSpPr>
          <p:cNvPr id="699" name="Google Shape;699;p47"/>
          <p:cNvSpPr/>
          <p:nvPr/>
        </p:nvSpPr>
        <p:spPr>
          <a:xfrm>
            <a:off x="3583225" y="2319350"/>
            <a:ext cx="351300" cy="288000"/>
          </a:xfrm>
          <a:prstGeom prst="mathEqual">
            <a:avLst>
              <a:gd fmla="val 23520" name="adj1"/>
              <a:gd fmla="val 11760" name="adj2"/>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47"/>
          <p:cNvSpPr txBox="1"/>
          <p:nvPr/>
        </p:nvSpPr>
        <p:spPr>
          <a:xfrm>
            <a:off x="4176775" y="2137816"/>
            <a:ext cx="704700" cy="627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rgbClr val="D15A12"/>
                </a:solidFill>
                <a:latin typeface="Comic Sans MS"/>
                <a:ea typeface="Comic Sans MS"/>
                <a:cs typeface="Comic Sans MS"/>
                <a:sym typeface="Comic Sans MS"/>
              </a:rPr>
              <a:t>3;</a:t>
            </a:r>
            <a:endParaRPr b="1" i="0" sz="2400" u="none" cap="none" strike="noStrike">
              <a:solidFill>
                <a:srgbClr val="D15A12"/>
              </a:solidFill>
              <a:latin typeface="Comic Sans MS"/>
              <a:ea typeface="Comic Sans MS"/>
              <a:cs typeface="Comic Sans MS"/>
              <a:sym typeface="Comic Sans MS"/>
            </a:endParaRPr>
          </a:p>
        </p:txBody>
      </p:sp>
      <p:sp>
        <p:nvSpPr>
          <p:cNvPr id="701" name="Google Shape;701;p47"/>
          <p:cNvSpPr txBox="1"/>
          <p:nvPr/>
        </p:nvSpPr>
        <p:spPr>
          <a:xfrm>
            <a:off x="2475125" y="2772786"/>
            <a:ext cx="1404900" cy="627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rgbClr val="D15A12"/>
                </a:solidFill>
                <a:latin typeface="Comic Sans MS"/>
                <a:ea typeface="Comic Sans MS"/>
                <a:cs typeface="Comic Sans MS"/>
                <a:sym typeface="Comic Sans MS"/>
              </a:rPr>
              <a:t>int </a:t>
            </a:r>
            <a:r>
              <a:rPr b="1" lang="en" sz="2400">
                <a:solidFill>
                  <a:srgbClr val="D15A12"/>
                </a:solidFill>
                <a:latin typeface="Comic Sans MS"/>
                <a:ea typeface="Comic Sans MS"/>
                <a:cs typeface="Comic Sans MS"/>
                <a:sym typeface="Comic Sans MS"/>
              </a:rPr>
              <a:t>y</a:t>
            </a:r>
            <a:r>
              <a:rPr b="1" i="0" lang="en" sz="2400" u="none" cap="none" strike="noStrike">
                <a:solidFill>
                  <a:srgbClr val="D15A12"/>
                </a:solidFill>
                <a:latin typeface="Comic Sans MS"/>
                <a:ea typeface="Comic Sans MS"/>
                <a:cs typeface="Comic Sans MS"/>
                <a:sym typeface="Comic Sans MS"/>
              </a:rPr>
              <a:t> </a:t>
            </a:r>
            <a:endParaRPr b="1" i="0" sz="2400" u="none" cap="none" strike="noStrike">
              <a:solidFill>
                <a:srgbClr val="D15A12"/>
              </a:solidFill>
              <a:latin typeface="Comic Sans MS"/>
              <a:ea typeface="Comic Sans MS"/>
              <a:cs typeface="Comic Sans MS"/>
              <a:sym typeface="Comic Sans MS"/>
            </a:endParaRPr>
          </a:p>
        </p:txBody>
      </p:sp>
      <p:sp>
        <p:nvSpPr>
          <p:cNvPr id="702" name="Google Shape;702;p47"/>
          <p:cNvSpPr/>
          <p:nvPr/>
        </p:nvSpPr>
        <p:spPr>
          <a:xfrm>
            <a:off x="3583225" y="2952782"/>
            <a:ext cx="351300" cy="288000"/>
          </a:xfrm>
          <a:prstGeom prst="mathEqual">
            <a:avLst>
              <a:gd fmla="val 23520" name="adj1"/>
              <a:gd fmla="val 11760" name="adj2"/>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47"/>
          <p:cNvSpPr txBox="1"/>
          <p:nvPr/>
        </p:nvSpPr>
        <p:spPr>
          <a:xfrm>
            <a:off x="4176775" y="2800438"/>
            <a:ext cx="704700" cy="627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rgbClr val="D15A12"/>
                </a:solidFill>
                <a:latin typeface="Comic Sans MS"/>
                <a:ea typeface="Comic Sans MS"/>
                <a:cs typeface="Comic Sans MS"/>
                <a:sym typeface="Comic Sans MS"/>
              </a:rPr>
              <a:t>8;</a:t>
            </a:r>
            <a:endParaRPr b="1" i="0" sz="2400" u="none" cap="none" strike="noStrike">
              <a:solidFill>
                <a:srgbClr val="D15A12"/>
              </a:solidFill>
              <a:latin typeface="Comic Sans MS"/>
              <a:ea typeface="Comic Sans MS"/>
              <a:cs typeface="Comic Sans MS"/>
              <a:sym typeface="Comic Sans MS"/>
            </a:endParaRPr>
          </a:p>
        </p:txBody>
      </p:sp>
      <p:sp>
        <p:nvSpPr>
          <p:cNvPr id="704" name="Google Shape;704;p47"/>
          <p:cNvSpPr txBox="1"/>
          <p:nvPr/>
        </p:nvSpPr>
        <p:spPr>
          <a:xfrm>
            <a:off x="2506075" y="3410050"/>
            <a:ext cx="953400" cy="627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rgbClr val="D15A12"/>
                </a:solidFill>
                <a:latin typeface="Comic Sans MS"/>
                <a:ea typeface="Comic Sans MS"/>
                <a:cs typeface="Comic Sans MS"/>
                <a:sym typeface="Comic Sans MS"/>
              </a:rPr>
              <a:t>int z</a:t>
            </a:r>
            <a:endParaRPr b="1" i="0" sz="2400" u="none" cap="none" strike="noStrike">
              <a:solidFill>
                <a:srgbClr val="D15A12"/>
              </a:solidFill>
              <a:latin typeface="Comic Sans MS"/>
              <a:ea typeface="Comic Sans MS"/>
              <a:cs typeface="Comic Sans MS"/>
              <a:sym typeface="Comic Sans MS"/>
            </a:endParaRPr>
          </a:p>
        </p:txBody>
      </p:sp>
      <p:sp>
        <p:nvSpPr>
          <p:cNvPr id="705" name="Google Shape;705;p47"/>
          <p:cNvSpPr txBox="1"/>
          <p:nvPr/>
        </p:nvSpPr>
        <p:spPr>
          <a:xfrm>
            <a:off x="4176775" y="3410050"/>
            <a:ext cx="1581300" cy="627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rgbClr val="D15A12"/>
                </a:solidFill>
                <a:latin typeface="Comic Sans MS"/>
                <a:ea typeface="Comic Sans MS"/>
                <a:cs typeface="Comic Sans MS"/>
                <a:sym typeface="Comic Sans MS"/>
              </a:rPr>
              <a:t>y/2;</a:t>
            </a:r>
            <a:endParaRPr b="1" i="0" sz="2400" u="none" cap="none" strike="noStrike">
              <a:solidFill>
                <a:srgbClr val="D15A12"/>
              </a:solidFill>
              <a:latin typeface="Comic Sans MS"/>
              <a:ea typeface="Comic Sans MS"/>
              <a:cs typeface="Comic Sans MS"/>
              <a:sym typeface="Comic Sans MS"/>
            </a:endParaRPr>
          </a:p>
        </p:txBody>
      </p:sp>
      <p:sp>
        <p:nvSpPr>
          <p:cNvPr id="706" name="Google Shape;706;p47"/>
          <p:cNvSpPr/>
          <p:nvPr/>
        </p:nvSpPr>
        <p:spPr>
          <a:xfrm>
            <a:off x="6367775" y="2395550"/>
            <a:ext cx="860400" cy="1236900"/>
          </a:xfrm>
          <a:prstGeom prst="rect">
            <a:avLst/>
          </a:prstGeom>
          <a:solidFill>
            <a:srgbClr val="43434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47"/>
          <p:cNvSpPr/>
          <p:nvPr/>
        </p:nvSpPr>
        <p:spPr>
          <a:xfrm>
            <a:off x="6412619" y="2525758"/>
            <a:ext cx="770700" cy="303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47"/>
          <p:cNvSpPr/>
          <p:nvPr/>
        </p:nvSpPr>
        <p:spPr>
          <a:xfrm>
            <a:off x="6412469" y="2878576"/>
            <a:ext cx="770700" cy="303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47"/>
          <p:cNvSpPr txBox="1"/>
          <p:nvPr/>
        </p:nvSpPr>
        <p:spPr>
          <a:xfrm>
            <a:off x="7183175" y="2491138"/>
            <a:ext cx="962400" cy="35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Raleway"/>
                <a:ea typeface="Raleway"/>
                <a:cs typeface="Raleway"/>
                <a:sym typeface="Raleway"/>
              </a:rPr>
              <a:t>x</a:t>
            </a:r>
            <a:endParaRPr b="1" i="0" sz="1200" u="none" cap="none" strike="noStrike">
              <a:solidFill>
                <a:srgbClr val="000000"/>
              </a:solidFill>
              <a:latin typeface="Raleway"/>
              <a:ea typeface="Raleway"/>
              <a:cs typeface="Raleway"/>
              <a:sym typeface="Raleway"/>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Raleway"/>
              <a:ea typeface="Raleway"/>
              <a:cs typeface="Raleway"/>
              <a:sym typeface="Raleway"/>
            </a:endParaRPr>
          </a:p>
        </p:txBody>
      </p:sp>
      <p:sp>
        <p:nvSpPr>
          <p:cNvPr id="710" name="Google Shape;710;p47"/>
          <p:cNvSpPr txBox="1"/>
          <p:nvPr/>
        </p:nvSpPr>
        <p:spPr>
          <a:xfrm>
            <a:off x="7183175" y="2834375"/>
            <a:ext cx="962400" cy="35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Raleway"/>
                <a:ea typeface="Raleway"/>
                <a:cs typeface="Raleway"/>
                <a:sym typeface="Raleway"/>
              </a:rPr>
              <a:t>y</a:t>
            </a:r>
            <a:endParaRPr b="1" i="0" sz="1200" u="none" cap="none" strike="noStrike">
              <a:solidFill>
                <a:srgbClr val="000000"/>
              </a:solidFill>
              <a:latin typeface="Raleway"/>
              <a:ea typeface="Raleway"/>
              <a:cs typeface="Raleway"/>
              <a:sym typeface="Raleway"/>
            </a:endParaRPr>
          </a:p>
        </p:txBody>
      </p:sp>
      <p:sp>
        <p:nvSpPr>
          <p:cNvPr id="711" name="Google Shape;711;p47"/>
          <p:cNvSpPr txBox="1"/>
          <p:nvPr/>
        </p:nvSpPr>
        <p:spPr>
          <a:xfrm>
            <a:off x="6367775" y="3734042"/>
            <a:ext cx="860400" cy="303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D15A12"/>
                </a:solidFill>
                <a:latin typeface="Raleway"/>
                <a:ea typeface="Raleway"/>
                <a:cs typeface="Raleway"/>
                <a:sym typeface="Raleway"/>
              </a:rPr>
              <a:t>Memory</a:t>
            </a:r>
            <a:endParaRPr b="1" i="0" sz="1300" u="none" cap="none" strike="noStrike">
              <a:solidFill>
                <a:srgbClr val="D15A12"/>
              </a:solidFill>
              <a:latin typeface="Raleway"/>
              <a:ea typeface="Raleway"/>
              <a:cs typeface="Raleway"/>
              <a:sym typeface="Raleway"/>
            </a:endParaRPr>
          </a:p>
        </p:txBody>
      </p:sp>
      <p:sp>
        <p:nvSpPr>
          <p:cNvPr id="712" name="Google Shape;712;p47"/>
          <p:cNvSpPr txBox="1"/>
          <p:nvPr/>
        </p:nvSpPr>
        <p:spPr>
          <a:xfrm>
            <a:off x="6400438" y="2438169"/>
            <a:ext cx="770700" cy="3135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400"/>
              <a:buFont typeface="Arial"/>
              <a:buNone/>
            </a:pPr>
            <a:r>
              <a:rPr b="1" i="0" lang="en" sz="1400" u="none" cap="none" strike="noStrike">
                <a:solidFill>
                  <a:srgbClr val="D15A12"/>
                </a:solidFill>
                <a:latin typeface="Comic Sans MS"/>
                <a:ea typeface="Comic Sans MS"/>
                <a:cs typeface="Comic Sans MS"/>
                <a:sym typeface="Comic Sans MS"/>
              </a:rPr>
              <a:t>3</a:t>
            </a:r>
            <a:endParaRPr b="1" i="0" sz="1400" u="none" cap="none" strike="noStrike">
              <a:solidFill>
                <a:srgbClr val="D15A12"/>
              </a:solidFill>
              <a:latin typeface="Comic Sans MS"/>
              <a:ea typeface="Comic Sans MS"/>
              <a:cs typeface="Comic Sans MS"/>
              <a:sym typeface="Comic Sans MS"/>
            </a:endParaRPr>
          </a:p>
        </p:txBody>
      </p:sp>
      <p:sp>
        <p:nvSpPr>
          <p:cNvPr id="713" name="Google Shape;713;p47"/>
          <p:cNvSpPr txBox="1"/>
          <p:nvPr/>
        </p:nvSpPr>
        <p:spPr>
          <a:xfrm>
            <a:off x="6390125" y="2770373"/>
            <a:ext cx="770700" cy="3033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400"/>
              <a:buFont typeface="Arial"/>
              <a:buNone/>
            </a:pPr>
            <a:r>
              <a:rPr b="1" i="0" lang="en" sz="1400" u="none" cap="none" strike="noStrike">
                <a:solidFill>
                  <a:srgbClr val="D15A12"/>
                </a:solidFill>
                <a:latin typeface="Comic Sans MS"/>
                <a:ea typeface="Comic Sans MS"/>
                <a:cs typeface="Comic Sans MS"/>
                <a:sym typeface="Comic Sans MS"/>
              </a:rPr>
              <a:t>8</a:t>
            </a:r>
            <a:endParaRPr b="1" i="0" sz="1400" u="none" cap="none" strike="noStrike">
              <a:solidFill>
                <a:srgbClr val="D15A12"/>
              </a:solidFill>
              <a:latin typeface="Comic Sans MS"/>
              <a:ea typeface="Comic Sans MS"/>
              <a:cs typeface="Comic Sans MS"/>
              <a:sym typeface="Comic Sans MS"/>
            </a:endParaRPr>
          </a:p>
        </p:txBody>
      </p:sp>
      <p:sp>
        <p:nvSpPr>
          <p:cNvPr id="714" name="Google Shape;714;p47"/>
          <p:cNvSpPr/>
          <p:nvPr/>
        </p:nvSpPr>
        <p:spPr>
          <a:xfrm>
            <a:off x="6412619" y="3211558"/>
            <a:ext cx="770700" cy="303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47"/>
          <p:cNvSpPr/>
          <p:nvPr/>
        </p:nvSpPr>
        <p:spPr>
          <a:xfrm>
            <a:off x="3583225" y="3592767"/>
            <a:ext cx="351300" cy="288000"/>
          </a:xfrm>
          <a:prstGeom prst="mathEqual">
            <a:avLst>
              <a:gd fmla="val 23520" name="adj1"/>
              <a:gd fmla="val 11760" name="adj2"/>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47"/>
          <p:cNvSpPr txBox="1"/>
          <p:nvPr/>
        </p:nvSpPr>
        <p:spPr>
          <a:xfrm>
            <a:off x="7183175" y="3215375"/>
            <a:ext cx="962400" cy="35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Raleway"/>
                <a:ea typeface="Raleway"/>
                <a:cs typeface="Raleway"/>
                <a:sym typeface="Raleway"/>
              </a:rPr>
              <a:t>z</a:t>
            </a:r>
            <a:endParaRPr b="1" i="0" sz="1200" u="none" cap="none" strike="noStrike">
              <a:solidFill>
                <a:srgbClr val="000000"/>
              </a:solidFill>
              <a:latin typeface="Raleway"/>
              <a:ea typeface="Raleway"/>
              <a:cs typeface="Raleway"/>
              <a:sym typeface="Raleway"/>
            </a:endParaRPr>
          </a:p>
        </p:txBody>
      </p:sp>
      <p:sp>
        <p:nvSpPr>
          <p:cNvPr id="717" name="Google Shape;717;p47"/>
          <p:cNvSpPr txBox="1"/>
          <p:nvPr/>
        </p:nvSpPr>
        <p:spPr>
          <a:xfrm>
            <a:off x="6393174" y="3104025"/>
            <a:ext cx="770700" cy="3597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400"/>
              <a:buFont typeface="Arial"/>
              <a:buNone/>
            </a:pPr>
            <a:r>
              <a:rPr b="1" i="0" lang="en" sz="1400" u="none" cap="none" strike="noStrike">
                <a:solidFill>
                  <a:srgbClr val="D15A12"/>
                </a:solidFill>
                <a:latin typeface="Comic Sans MS"/>
                <a:ea typeface="Comic Sans MS"/>
                <a:cs typeface="Comic Sans MS"/>
                <a:sym typeface="Comic Sans MS"/>
              </a:rPr>
              <a:t>4</a:t>
            </a:r>
            <a:endParaRPr b="1" i="0" sz="1400" u="none" cap="none" strike="noStrike">
              <a:solidFill>
                <a:srgbClr val="D15A12"/>
              </a:solidFill>
              <a:latin typeface="Comic Sans MS"/>
              <a:ea typeface="Comic Sans MS"/>
              <a:cs typeface="Comic Sans MS"/>
              <a:sym typeface="Comic Sans MS"/>
            </a:endParaRPr>
          </a:p>
        </p:txBody>
      </p:sp>
      <p:sp>
        <p:nvSpPr>
          <p:cNvPr id="718" name="Google Shape;718;p47"/>
          <p:cNvSpPr txBox="1"/>
          <p:nvPr/>
        </p:nvSpPr>
        <p:spPr>
          <a:xfrm>
            <a:off x="4098540" y="3435865"/>
            <a:ext cx="1959600" cy="627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rgbClr val="D15A12"/>
                </a:solidFill>
                <a:latin typeface="Comic Sans MS"/>
                <a:ea typeface="Comic Sans MS"/>
                <a:cs typeface="Comic Sans MS"/>
                <a:sym typeface="Comic Sans MS"/>
              </a:rPr>
              <a:t>2 * 5 + 7;</a:t>
            </a:r>
            <a:endParaRPr b="1" i="0" sz="2400" u="none" cap="none" strike="noStrike">
              <a:solidFill>
                <a:srgbClr val="D15A12"/>
              </a:solidFill>
              <a:latin typeface="Comic Sans MS"/>
              <a:ea typeface="Comic Sans MS"/>
              <a:cs typeface="Comic Sans MS"/>
              <a:sym typeface="Comic Sans MS"/>
            </a:endParaRPr>
          </a:p>
        </p:txBody>
      </p:sp>
      <p:sp>
        <p:nvSpPr>
          <p:cNvPr id="719" name="Google Shape;719;p47"/>
          <p:cNvSpPr txBox="1"/>
          <p:nvPr/>
        </p:nvSpPr>
        <p:spPr>
          <a:xfrm>
            <a:off x="6390053" y="3095559"/>
            <a:ext cx="770700" cy="3597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400"/>
              <a:buFont typeface="Arial"/>
              <a:buNone/>
            </a:pPr>
            <a:r>
              <a:rPr b="1" i="0" lang="en" sz="1400" u="none" cap="none" strike="noStrike">
                <a:solidFill>
                  <a:srgbClr val="D15A12"/>
                </a:solidFill>
                <a:latin typeface="Comic Sans MS"/>
                <a:ea typeface="Comic Sans MS"/>
                <a:cs typeface="Comic Sans MS"/>
                <a:sym typeface="Comic Sans MS"/>
              </a:rPr>
              <a:t>17</a:t>
            </a:r>
            <a:endParaRPr b="1" i="0" sz="1400" u="none" cap="none" strike="noStrike">
              <a:solidFill>
                <a:srgbClr val="D15A12"/>
              </a:solidFill>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5">
                                            <p:txEl>
                                              <p:pRg end="0" st="0"/>
                                            </p:txEl>
                                          </p:spTgt>
                                        </p:tgtEl>
                                        <p:attrNameLst>
                                          <p:attrName>style.visibility</p:attrName>
                                        </p:attrNameLst>
                                      </p:cBhvr>
                                      <p:to>
                                        <p:strVal val="visible"/>
                                      </p:to>
                                    </p:set>
                                    <p:animEffect filter="fade" transition="in">
                                      <p:cBhvr>
                                        <p:cTn dur="1000"/>
                                        <p:tgtEl>
                                          <p:spTgt spid="6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5"/>
                                        </p:tgtEl>
                                        <p:attrNameLst>
                                          <p:attrName>style.visibility</p:attrName>
                                        </p:attrNameLst>
                                      </p:cBhvr>
                                      <p:to>
                                        <p:strVal val="visible"/>
                                      </p:to>
                                    </p:set>
                                    <p:animEffect filter="fade" transition="in">
                                      <p:cBhvr>
                                        <p:cTn dur="1000"/>
                                        <p:tgtEl>
                                          <p:spTgt spid="695"/>
                                        </p:tgtEl>
                                      </p:cBhvr>
                                    </p:animEffect>
                                  </p:childTnLst>
                                </p:cTn>
                              </p:par>
                              <p:par>
                                <p:cTn fill="hold" nodeType="withEffect" presetClass="entr" presetID="10" presetSubtype="0">
                                  <p:stCondLst>
                                    <p:cond delay="0"/>
                                  </p:stCondLst>
                                  <p:childTnLst>
                                    <p:set>
                                      <p:cBhvr>
                                        <p:cTn dur="1" fill="hold">
                                          <p:stCondLst>
                                            <p:cond delay="0"/>
                                          </p:stCondLst>
                                        </p:cTn>
                                        <p:tgtEl>
                                          <p:spTgt spid="698"/>
                                        </p:tgtEl>
                                        <p:attrNameLst>
                                          <p:attrName>style.visibility</p:attrName>
                                        </p:attrNameLst>
                                      </p:cBhvr>
                                      <p:to>
                                        <p:strVal val="visible"/>
                                      </p:to>
                                    </p:set>
                                    <p:animEffect filter="fade" transition="in">
                                      <p:cBhvr>
                                        <p:cTn dur="1000"/>
                                        <p:tgtEl>
                                          <p:spTgt spid="698"/>
                                        </p:tgtEl>
                                      </p:cBhvr>
                                    </p:animEffect>
                                  </p:childTnLst>
                                </p:cTn>
                              </p:par>
                              <p:par>
                                <p:cTn fill="hold" nodeType="withEffect" presetClass="entr" presetID="10" presetSubtype="0">
                                  <p:stCondLst>
                                    <p:cond delay="0"/>
                                  </p:stCondLst>
                                  <p:childTnLst>
                                    <p:set>
                                      <p:cBhvr>
                                        <p:cTn dur="1" fill="hold">
                                          <p:stCondLst>
                                            <p:cond delay="0"/>
                                          </p:stCondLst>
                                        </p:cTn>
                                        <p:tgtEl>
                                          <p:spTgt spid="699"/>
                                        </p:tgtEl>
                                        <p:attrNameLst>
                                          <p:attrName>style.visibility</p:attrName>
                                        </p:attrNameLst>
                                      </p:cBhvr>
                                      <p:to>
                                        <p:strVal val="visible"/>
                                      </p:to>
                                    </p:set>
                                    <p:animEffect filter="fade" transition="in">
                                      <p:cBhvr>
                                        <p:cTn dur="1000"/>
                                        <p:tgtEl>
                                          <p:spTgt spid="699"/>
                                        </p:tgtEl>
                                      </p:cBhvr>
                                    </p:animEffect>
                                  </p:childTnLst>
                                </p:cTn>
                              </p:par>
                              <p:par>
                                <p:cTn fill="hold" nodeType="withEffect" presetClass="entr" presetID="10" presetSubtype="0">
                                  <p:stCondLst>
                                    <p:cond delay="0"/>
                                  </p:stCondLst>
                                  <p:childTnLst>
                                    <p:set>
                                      <p:cBhvr>
                                        <p:cTn dur="1" fill="hold">
                                          <p:stCondLst>
                                            <p:cond delay="0"/>
                                          </p:stCondLst>
                                        </p:cTn>
                                        <p:tgtEl>
                                          <p:spTgt spid="700"/>
                                        </p:tgtEl>
                                        <p:attrNameLst>
                                          <p:attrName>style.visibility</p:attrName>
                                        </p:attrNameLst>
                                      </p:cBhvr>
                                      <p:to>
                                        <p:strVal val="visible"/>
                                      </p:to>
                                    </p:set>
                                    <p:animEffect filter="fade" transition="in">
                                      <p:cBhvr>
                                        <p:cTn dur="1000"/>
                                        <p:tgtEl>
                                          <p:spTgt spid="700"/>
                                        </p:tgtEl>
                                      </p:cBhvr>
                                    </p:animEffect>
                                  </p:childTnLst>
                                </p:cTn>
                              </p:par>
                              <p:par>
                                <p:cTn fill="hold" nodeType="withEffect" presetClass="entr" presetID="10" presetSubtype="0">
                                  <p:stCondLst>
                                    <p:cond delay="0"/>
                                  </p:stCondLst>
                                  <p:childTnLst>
                                    <p:set>
                                      <p:cBhvr>
                                        <p:cTn dur="1" fill="hold">
                                          <p:stCondLst>
                                            <p:cond delay="0"/>
                                          </p:stCondLst>
                                        </p:cTn>
                                        <p:tgtEl>
                                          <p:spTgt spid="701"/>
                                        </p:tgtEl>
                                        <p:attrNameLst>
                                          <p:attrName>style.visibility</p:attrName>
                                        </p:attrNameLst>
                                      </p:cBhvr>
                                      <p:to>
                                        <p:strVal val="visible"/>
                                      </p:to>
                                    </p:set>
                                    <p:animEffect filter="fade" transition="in">
                                      <p:cBhvr>
                                        <p:cTn dur="1000"/>
                                        <p:tgtEl>
                                          <p:spTgt spid="701"/>
                                        </p:tgtEl>
                                      </p:cBhvr>
                                    </p:animEffect>
                                  </p:childTnLst>
                                </p:cTn>
                              </p:par>
                              <p:par>
                                <p:cTn fill="hold" nodeType="withEffect" presetClass="entr" presetID="10" presetSubtype="0">
                                  <p:stCondLst>
                                    <p:cond delay="0"/>
                                  </p:stCondLst>
                                  <p:childTnLst>
                                    <p:set>
                                      <p:cBhvr>
                                        <p:cTn dur="1" fill="hold">
                                          <p:stCondLst>
                                            <p:cond delay="0"/>
                                          </p:stCondLst>
                                        </p:cTn>
                                        <p:tgtEl>
                                          <p:spTgt spid="702"/>
                                        </p:tgtEl>
                                        <p:attrNameLst>
                                          <p:attrName>style.visibility</p:attrName>
                                        </p:attrNameLst>
                                      </p:cBhvr>
                                      <p:to>
                                        <p:strVal val="visible"/>
                                      </p:to>
                                    </p:set>
                                    <p:animEffect filter="fade" transition="in">
                                      <p:cBhvr>
                                        <p:cTn dur="1000"/>
                                        <p:tgtEl>
                                          <p:spTgt spid="702"/>
                                        </p:tgtEl>
                                      </p:cBhvr>
                                    </p:animEffect>
                                  </p:childTnLst>
                                </p:cTn>
                              </p:par>
                              <p:par>
                                <p:cTn fill="hold" nodeType="withEffect" presetClass="entr" presetID="10" presetSubtype="0">
                                  <p:stCondLst>
                                    <p:cond delay="0"/>
                                  </p:stCondLst>
                                  <p:childTnLst>
                                    <p:set>
                                      <p:cBhvr>
                                        <p:cTn dur="1" fill="hold">
                                          <p:stCondLst>
                                            <p:cond delay="0"/>
                                          </p:stCondLst>
                                        </p:cTn>
                                        <p:tgtEl>
                                          <p:spTgt spid="706"/>
                                        </p:tgtEl>
                                        <p:attrNameLst>
                                          <p:attrName>style.visibility</p:attrName>
                                        </p:attrNameLst>
                                      </p:cBhvr>
                                      <p:to>
                                        <p:strVal val="visible"/>
                                      </p:to>
                                    </p:set>
                                    <p:animEffect filter="fade" transition="in">
                                      <p:cBhvr>
                                        <p:cTn dur="1000"/>
                                        <p:tgtEl>
                                          <p:spTgt spid="706"/>
                                        </p:tgtEl>
                                      </p:cBhvr>
                                    </p:animEffect>
                                  </p:childTnLst>
                                </p:cTn>
                              </p:par>
                              <p:par>
                                <p:cTn fill="hold" nodeType="withEffect" presetClass="entr" presetID="10" presetSubtype="0">
                                  <p:stCondLst>
                                    <p:cond delay="0"/>
                                  </p:stCondLst>
                                  <p:childTnLst>
                                    <p:set>
                                      <p:cBhvr>
                                        <p:cTn dur="1" fill="hold">
                                          <p:stCondLst>
                                            <p:cond delay="0"/>
                                          </p:stCondLst>
                                        </p:cTn>
                                        <p:tgtEl>
                                          <p:spTgt spid="707"/>
                                        </p:tgtEl>
                                        <p:attrNameLst>
                                          <p:attrName>style.visibility</p:attrName>
                                        </p:attrNameLst>
                                      </p:cBhvr>
                                      <p:to>
                                        <p:strVal val="visible"/>
                                      </p:to>
                                    </p:set>
                                    <p:animEffect filter="fade" transition="in">
                                      <p:cBhvr>
                                        <p:cTn dur="1000"/>
                                        <p:tgtEl>
                                          <p:spTgt spid="707"/>
                                        </p:tgtEl>
                                      </p:cBhvr>
                                    </p:animEffect>
                                  </p:childTnLst>
                                </p:cTn>
                              </p:par>
                              <p:par>
                                <p:cTn fill="hold" nodeType="withEffect" presetClass="entr" presetID="10" presetSubtype="0">
                                  <p:stCondLst>
                                    <p:cond delay="0"/>
                                  </p:stCondLst>
                                  <p:childTnLst>
                                    <p:set>
                                      <p:cBhvr>
                                        <p:cTn dur="1" fill="hold">
                                          <p:stCondLst>
                                            <p:cond delay="0"/>
                                          </p:stCondLst>
                                        </p:cTn>
                                        <p:tgtEl>
                                          <p:spTgt spid="708"/>
                                        </p:tgtEl>
                                        <p:attrNameLst>
                                          <p:attrName>style.visibility</p:attrName>
                                        </p:attrNameLst>
                                      </p:cBhvr>
                                      <p:to>
                                        <p:strVal val="visible"/>
                                      </p:to>
                                    </p:set>
                                    <p:animEffect filter="fade" transition="in">
                                      <p:cBhvr>
                                        <p:cTn dur="1000"/>
                                        <p:tgtEl>
                                          <p:spTgt spid="708"/>
                                        </p:tgtEl>
                                      </p:cBhvr>
                                    </p:animEffect>
                                  </p:childTnLst>
                                </p:cTn>
                              </p:par>
                              <p:par>
                                <p:cTn fill="hold" nodeType="withEffect" presetClass="entr" presetID="10" presetSubtype="0">
                                  <p:stCondLst>
                                    <p:cond delay="0"/>
                                  </p:stCondLst>
                                  <p:childTnLst>
                                    <p:set>
                                      <p:cBhvr>
                                        <p:cTn dur="1" fill="hold">
                                          <p:stCondLst>
                                            <p:cond delay="0"/>
                                          </p:stCondLst>
                                        </p:cTn>
                                        <p:tgtEl>
                                          <p:spTgt spid="709"/>
                                        </p:tgtEl>
                                        <p:attrNameLst>
                                          <p:attrName>style.visibility</p:attrName>
                                        </p:attrNameLst>
                                      </p:cBhvr>
                                      <p:to>
                                        <p:strVal val="visible"/>
                                      </p:to>
                                    </p:set>
                                    <p:animEffect filter="fade" transition="in">
                                      <p:cBhvr>
                                        <p:cTn dur="1000"/>
                                        <p:tgtEl>
                                          <p:spTgt spid="709"/>
                                        </p:tgtEl>
                                      </p:cBhvr>
                                    </p:animEffect>
                                  </p:childTnLst>
                                </p:cTn>
                              </p:par>
                              <p:par>
                                <p:cTn fill="hold" nodeType="withEffect" presetClass="entr" presetID="10" presetSubtype="0">
                                  <p:stCondLst>
                                    <p:cond delay="0"/>
                                  </p:stCondLst>
                                  <p:childTnLst>
                                    <p:set>
                                      <p:cBhvr>
                                        <p:cTn dur="1" fill="hold">
                                          <p:stCondLst>
                                            <p:cond delay="0"/>
                                          </p:stCondLst>
                                        </p:cTn>
                                        <p:tgtEl>
                                          <p:spTgt spid="710"/>
                                        </p:tgtEl>
                                        <p:attrNameLst>
                                          <p:attrName>style.visibility</p:attrName>
                                        </p:attrNameLst>
                                      </p:cBhvr>
                                      <p:to>
                                        <p:strVal val="visible"/>
                                      </p:to>
                                    </p:set>
                                    <p:animEffect filter="fade" transition="in">
                                      <p:cBhvr>
                                        <p:cTn dur="1000"/>
                                        <p:tgtEl>
                                          <p:spTgt spid="710"/>
                                        </p:tgtEl>
                                      </p:cBhvr>
                                    </p:animEffect>
                                  </p:childTnLst>
                                </p:cTn>
                              </p:par>
                              <p:par>
                                <p:cTn fill="hold" nodeType="withEffect" presetClass="entr" presetID="10" presetSubtype="0">
                                  <p:stCondLst>
                                    <p:cond delay="0"/>
                                  </p:stCondLst>
                                  <p:childTnLst>
                                    <p:set>
                                      <p:cBhvr>
                                        <p:cTn dur="1" fill="hold">
                                          <p:stCondLst>
                                            <p:cond delay="0"/>
                                          </p:stCondLst>
                                        </p:cTn>
                                        <p:tgtEl>
                                          <p:spTgt spid="711"/>
                                        </p:tgtEl>
                                        <p:attrNameLst>
                                          <p:attrName>style.visibility</p:attrName>
                                        </p:attrNameLst>
                                      </p:cBhvr>
                                      <p:to>
                                        <p:strVal val="visible"/>
                                      </p:to>
                                    </p:set>
                                    <p:animEffect filter="fade" transition="in">
                                      <p:cBhvr>
                                        <p:cTn dur="1000"/>
                                        <p:tgtEl>
                                          <p:spTgt spid="711"/>
                                        </p:tgtEl>
                                      </p:cBhvr>
                                    </p:animEffect>
                                  </p:childTnLst>
                                </p:cTn>
                              </p:par>
                              <p:par>
                                <p:cTn fill="hold" nodeType="withEffect" presetClass="entr" presetID="10" presetSubtype="0">
                                  <p:stCondLst>
                                    <p:cond delay="0"/>
                                  </p:stCondLst>
                                  <p:childTnLst>
                                    <p:set>
                                      <p:cBhvr>
                                        <p:cTn dur="1" fill="hold">
                                          <p:stCondLst>
                                            <p:cond delay="0"/>
                                          </p:stCondLst>
                                        </p:cTn>
                                        <p:tgtEl>
                                          <p:spTgt spid="712"/>
                                        </p:tgtEl>
                                        <p:attrNameLst>
                                          <p:attrName>style.visibility</p:attrName>
                                        </p:attrNameLst>
                                      </p:cBhvr>
                                      <p:to>
                                        <p:strVal val="visible"/>
                                      </p:to>
                                    </p:set>
                                    <p:animEffect filter="fade" transition="in">
                                      <p:cBhvr>
                                        <p:cTn dur="1000"/>
                                        <p:tgtEl>
                                          <p:spTgt spid="712"/>
                                        </p:tgtEl>
                                      </p:cBhvr>
                                    </p:animEffect>
                                  </p:childTnLst>
                                </p:cTn>
                              </p:par>
                              <p:par>
                                <p:cTn fill="hold" nodeType="withEffect" presetClass="entr" presetID="10" presetSubtype="0">
                                  <p:stCondLst>
                                    <p:cond delay="0"/>
                                  </p:stCondLst>
                                  <p:childTnLst>
                                    <p:set>
                                      <p:cBhvr>
                                        <p:cTn dur="1" fill="hold">
                                          <p:stCondLst>
                                            <p:cond delay="0"/>
                                          </p:stCondLst>
                                        </p:cTn>
                                        <p:tgtEl>
                                          <p:spTgt spid="713"/>
                                        </p:tgtEl>
                                        <p:attrNameLst>
                                          <p:attrName>style.visibility</p:attrName>
                                        </p:attrNameLst>
                                      </p:cBhvr>
                                      <p:to>
                                        <p:strVal val="visible"/>
                                      </p:to>
                                    </p:set>
                                    <p:animEffect filter="fade" transition="in">
                                      <p:cBhvr>
                                        <p:cTn dur="1000"/>
                                        <p:tgtEl>
                                          <p:spTgt spid="713"/>
                                        </p:tgtEl>
                                      </p:cBhvr>
                                    </p:animEffect>
                                  </p:childTnLst>
                                </p:cTn>
                              </p:par>
                              <p:par>
                                <p:cTn fill="hold" nodeType="withEffect" presetClass="entr" presetID="10" presetSubtype="0">
                                  <p:stCondLst>
                                    <p:cond delay="0"/>
                                  </p:stCondLst>
                                  <p:childTnLst>
                                    <p:set>
                                      <p:cBhvr>
                                        <p:cTn dur="1" fill="hold">
                                          <p:stCondLst>
                                            <p:cond delay="0"/>
                                          </p:stCondLst>
                                        </p:cTn>
                                        <p:tgtEl>
                                          <p:spTgt spid="714"/>
                                        </p:tgtEl>
                                        <p:attrNameLst>
                                          <p:attrName>style.visibility</p:attrName>
                                        </p:attrNameLst>
                                      </p:cBhvr>
                                      <p:to>
                                        <p:strVal val="visible"/>
                                      </p:to>
                                    </p:set>
                                    <p:animEffect filter="fade" transition="in">
                                      <p:cBhvr>
                                        <p:cTn dur="1000"/>
                                        <p:tgtEl>
                                          <p:spTgt spid="714"/>
                                        </p:tgtEl>
                                      </p:cBhvr>
                                    </p:animEffect>
                                  </p:childTnLst>
                                </p:cTn>
                              </p:par>
                              <p:par>
                                <p:cTn fill="hold" nodeType="withEffect" presetClass="entr" presetID="10" presetSubtype="0">
                                  <p:stCondLst>
                                    <p:cond delay="0"/>
                                  </p:stCondLst>
                                  <p:childTnLst>
                                    <p:set>
                                      <p:cBhvr>
                                        <p:cTn dur="1" fill="hold">
                                          <p:stCondLst>
                                            <p:cond delay="0"/>
                                          </p:stCondLst>
                                        </p:cTn>
                                        <p:tgtEl>
                                          <p:spTgt spid="703"/>
                                        </p:tgtEl>
                                        <p:attrNameLst>
                                          <p:attrName>style.visibility</p:attrName>
                                        </p:attrNameLst>
                                      </p:cBhvr>
                                      <p:to>
                                        <p:strVal val="visible"/>
                                      </p:to>
                                    </p:set>
                                    <p:animEffect filter="fade" transition="in">
                                      <p:cBhvr>
                                        <p:cTn dur="1000"/>
                                        <p:tgtEl>
                                          <p:spTgt spid="7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5"/>
                                        </p:tgtEl>
                                        <p:attrNameLst>
                                          <p:attrName>style.visibility</p:attrName>
                                        </p:attrNameLst>
                                      </p:cBhvr>
                                      <p:to>
                                        <p:strVal val="visible"/>
                                      </p:to>
                                    </p:set>
                                    <p:animEffect filter="fade" transition="in">
                                      <p:cBhvr>
                                        <p:cTn dur="1000"/>
                                        <p:tgtEl>
                                          <p:spTgt spid="705"/>
                                        </p:tgtEl>
                                      </p:cBhvr>
                                    </p:animEffect>
                                  </p:childTnLst>
                                </p:cTn>
                              </p:par>
                              <p:par>
                                <p:cTn fill="hold" nodeType="withEffect" presetClass="entr" presetID="10" presetSubtype="0">
                                  <p:stCondLst>
                                    <p:cond delay="0"/>
                                  </p:stCondLst>
                                  <p:childTnLst>
                                    <p:set>
                                      <p:cBhvr>
                                        <p:cTn dur="1" fill="hold">
                                          <p:stCondLst>
                                            <p:cond delay="0"/>
                                          </p:stCondLst>
                                        </p:cTn>
                                        <p:tgtEl>
                                          <p:spTgt spid="715"/>
                                        </p:tgtEl>
                                        <p:attrNameLst>
                                          <p:attrName>style.visibility</p:attrName>
                                        </p:attrNameLst>
                                      </p:cBhvr>
                                      <p:to>
                                        <p:strVal val="visible"/>
                                      </p:to>
                                    </p:set>
                                    <p:animEffect filter="fade" transition="in">
                                      <p:cBhvr>
                                        <p:cTn dur="1000"/>
                                        <p:tgtEl>
                                          <p:spTgt spid="715"/>
                                        </p:tgtEl>
                                      </p:cBhvr>
                                    </p:animEffect>
                                  </p:childTnLst>
                                </p:cTn>
                              </p:par>
                              <p:par>
                                <p:cTn fill="hold" nodeType="withEffect" presetClass="entr" presetID="10" presetSubtype="0">
                                  <p:stCondLst>
                                    <p:cond delay="0"/>
                                  </p:stCondLst>
                                  <p:childTnLst>
                                    <p:set>
                                      <p:cBhvr>
                                        <p:cTn dur="1" fill="hold">
                                          <p:stCondLst>
                                            <p:cond delay="0"/>
                                          </p:stCondLst>
                                        </p:cTn>
                                        <p:tgtEl>
                                          <p:spTgt spid="704"/>
                                        </p:tgtEl>
                                        <p:attrNameLst>
                                          <p:attrName>style.visibility</p:attrName>
                                        </p:attrNameLst>
                                      </p:cBhvr>
                                      <p:to>
                                        <p:strVal val="visible"/>
                                      </p:to>
                                    </p:set>
                                    <p:animEffect filter="fade" transition="in">
                                      <p:cBhvr>
                                        <p:cTn dur="1000"/>
                                        <p:tgtEl>
                                          <p:spTgt spid="704"/>
                                        </p:tgtEl>
                                      </p:cBhvr>
                                    </p:animEffect>
                                  </p:childTnLst>
                                </p:cTn>
                              </p:par>
                              <p:par>
                                <p:cTn fill="hold" nodeType="withEffect" presetClass="entr" presetID="10" presetSubtype="0">
                                  <p:stCondLst>
                                    <p:cond delay="0"/>
                                  </p:stCondLst>
                                  <p:childTnLst>
                                    <p:set>
                                      <p:cBhvr>
                                        <p:cTn dur="1" fill="hold">
                                          <p:stCondLst>
                                            <p:cond delay="0"/>
                                          </p:stCondLst>
                                        </p:cTn>
                                        <p:tgtEl>
                                          <p:spTgt spid="710"/>
                                        </p:tgtEl>
                                        <p:attrNameLst>
                                          <p:attrName>style.visibility</p:attrName>
                                        </p:attrNameLst>
                                      </p:cBhvr>
                                      <p:to>
                                        <p:strVal val="visible"/>
                                      </p:to>
                                    </p:set>
                                    <p:animEffect filter="fade" transition="in">
                                      <p:cBhvr>
                                        <p:cTn dur="1000"/>
                                        <p:tgtEl>
                                          <p:spTgt spid="7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6"/>
                                        </p:tgtEl>
                                        <p:attrNameLst>
                                          <p:attrName>style.visibility</p:attrName>
                                        </p:attrNameLst>
                                      </p:cBhvr>
                                      <p:to>
                                        <p:strVal val="visible"/>
                                      </p:to>
                                    </p:set>
                                    <p:animEffect filter="fade" transition="in">
                                      <p:cBhvr>
                                        <p:cTn dur="1000"/>
                                        <p:tgtEl>
                                          <p:spTgt spid="716"/>
                                        </p:tgtEl>
                                      </p:cBhvr>
                                    </p:animEffect>
                                  </p:childTnLst>
                                </p:cTn>
                              </p:par>
                              <p:par>
                                <p:cTn fill="hold" nodeType="withEffect" presetClass="entr" presetID="10" presetSubtype="0">
                                  <p:stCondLst>
                                    <p:cond delay="0"/>
                                  </p:stCondLst>
                                  <p:childTnLst>
                                    <p:set>
                                      <p:cBhvr>
                                        <p:cTn dur="1" fill="hold">
                                          <p:stCondLst>
                                            <p:cond delay="0"/>
                                          </p:stCondLst>
                                        </p:cTn>
                                        <p:tgtEl>
                                          <p:spTgt spid="717"/>
                                        </p:tgtEl>
                                        <p:attrNameLst>
                                          <p:attrName>style.visibility</p:attrName>
                                        </p:attrNameLst>
                                      </p:cBhvr>
                                      <p:to>
                                        <p:strVal val="visible"/>
                                      </p:to>
                                    </p:set>
                                    <p:animEffect filter="fade" transition="in">
                                      <p:cBhvr>
                                        <p:cTn dur="1000"/>
                                        <p:tgtEl>
                                          <p:spTgt spid="7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05"/>
                                        </p:tgtEl>
                                      </p:cBhvr>
                                    </p:animEffect>
                                    <p:set>
                                      <p:cBhvr>
                                        <p:cTn dur="1" fill="hold">
                                          <p:stCondLst>
                                            <p:cond delay="1000"/>
                                          </p:stCondLst>
                                        </p:cTn>
                                        <p:tgtEl>
                                          <p:spTgt spid="70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17"/>
                                        </p:tgtEl>
                                      </p:cBhvr>
                                    </p:animEffect>
                                    <p:set>
                                      <p:cBhvr>
                                        <p:cTn dur="1" fill="hold">
                                          <p:stCondLst>
                                            <p:cond delay="1000"/>
                                          </p:stCondLst>
                                        </p:cTn>
                                        <p:tgtEl>
                                          <p:spTgt spid="71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8"/>
                                        </p:tgtEl>
                                        <p:attrNameLst>
                                          <p:attrName>style.visibility</p:attrName>
                                        </p:attrNameLst>
                                      </p:cBhvr>
                                      <p:to>
                                        <p:strVal val="visible"/>
                                      </p:to>
                                    </p:set>
                                    <p:animEffect filter="fade" transition="in">
                                      <p:cBhvr>
                                        <p:cTn dur="1000"/>
                                        <p:tgtEl>
                                          <p:spTgt spid="7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9"/>
                                        </p:tgtEl>
                                        <p:attrNameLst>
                                          <p:attrName>style.visibility</p:attrName>
                                        </p:attrNameLst>
                                      </p:cBhvr>
                                      <p:to>
                                        <p:strVal val="visible"/>
                                      </p:to>
                                    </p:set>
                                    <p:animEffect filter="fade" transition="in">
                                      <p:cBhvr>
                                        <p:cTn dur="1000"/>
                                        <p:tgtEl>
                                          <p:spTgt spid="7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48"/>
          <p:cNvSpPr txBox="1"/>
          <p:nvPr>
            <p:ph type="ctrTitle"/>
          </p:nvPr>
        </p:nvSpPr>
        <p:spPr>
          <a:xfrm>
            <a:off x="451700" y="-62350"/>
            <a:ext cx="8482500" cy="790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3400">
                <a:solidFill>
                  <a:srgbClr val="434343"/>
                </a:solidFill>
                <a:latin typeface="Comic Sans MS"/>
                <a:ea typeface="Comic Sans MS"/>
                <a:cs typeface="Comic Sans MS"/>
                <a:sym typeface="Comic Sans MS"/>
              </a:rPr>
              <a:t>Operations on</a:t>
            </a:r>
            <a:r>
              <a:rPr b="1" lang="en" sz="3400">
                <a:solidFill>
                  <a:schemeClr val="dk2"/>
                </a:solidFill>
                <a:latin typeface="Comic Sans MS"/>
                <a:ea typeface="Comic Sans MS"/>
                <a:cs typeface="Comic Sans MS"/>
                <a:sym typeface="Comic Sans MS"/>
              </a:rPr>
              <a:t> </a:t>
            </a:r>
            <a:r>
              <a:rPr b="1" lang="en" sz="3400">
                <a:solidFill>
                  <a:srgbClr val="D15A12"/>
                </a:solidFill>
                <a:latin typeface="Comic Sans MS"/>
                <a:ea typeface="Comic Sans MS"/>
                <a:cs typeface="Comic Sans MS"/>
                <a:sym typeface="Comic Sans MS"/>
              </a:rPr>
              <a:t>Variables: </a:t>
            </a:r>
            <a:r>
              <a:rPr b="1" lang="en" sz="3400">
                <a:solidFill>
                  <a:srgbClr val="404040"/>
                </a:solidFill>
                <a:latin typeface="Comic Sans MS"/>
                <a:ea typeface="Comic Sans MS"/>
                <a:cs typeface="Comic Sans MS"/>
                <a:sym typeface="Comic Sans MS"/>
              </a:rPr>
              <a:t>Expression</a:t>
            </a:r>
            <a:endParaRPr b="1" sz="3400">
              <a:solidFill>
                <a:srgbClr val="404040"/>
              </a:solidFill>
              <a:latin typeface="Comic Sans MS"/>
              <a:ea typeface="Comic Sans MS"/>
              <a:cs typeface="Comic Sans MS"/>
              <a:sym typeface="Comic Sans MS"/>
            </a:endParaRPr>
          </a:p>
        </p:txBody>
      </p:sp>
      <p:cxnSp>
        <p:nvCxnSpPr>
          <p:cNvPr id="725" name="Google Shape;725;p48"/>
          <p:cNvCxnSpPr/>
          <p:nvPr/>
        </p:nvCxnSpPr>
        <p:spPr>
          <a:xfrm>
            <a:off x="375500" y="123950"/>
            <a:ext cx="0" cy="570000"/>
          </a:xfrm>
          <a:prstGeom prst="straightConnector1">
            <a:avLst/>
          </a:prstGeom>
          <a:noFill/>
          <a:ln cap="flat" cmpd="sng" w="38100">
            <a:solidFill>
              <a:srgbClr val="D15A12"/>
            </a:solidFill>
            <a:prstDash val="solid"/>
            <a:round/>
            <a:headEnd len="med" w="med" type="none"/>
            <a:tailEnd len="med" w="med" type="none"/>
          </a:ln>
        </p:spPr>
      </p:cxnSp>
      <p:cxnSp>
        <p:nvCxnSpPr>
          <p:cNvPr id="726" name="Google Shape;726;p48"/>
          <p:cNvCxnSpPr/>
          <p:nvPr/>
        </p:nvCxnSpPr>
        <p:spPr>
          <a:xfrm>
            <a:off x="299300" y="47750"/>
            <a:ext cx="0" cy="570000"/>
          </a:xfrm>
          <a:prstGeom prst="straightConnector1">
            <a:avLst/>
          </a:prstGeom>
          <a:noFill/>
          <a:ln cap="flat" cmpd="sng" w="38100">
            <a:solidFill>
              <a:schemeClr val="dk2"/>
            </a:solidFill>
            <a:prstDash val="solid"/>
            <a:round/>
            <a:headEnd len="med" w="med" type="none"/>
            <a:tailEnd len="med" w="med" type="none"/>
          </a:ln>
        </p:spPr>
      </p:cxnSp>
      <p:sp>
        <p:nvSpPr>
          <p:cNvPr id="727" name="Google Shape;727;p48"/>
          <p:cNvSpPr/>
          <p:nvPr/>
        </p:nvSpPr>
        <p:spPr>
          <a:xfrm>
            <a:off x="0" y="4864944"/>
            <a:ext cx="9144000" cy="288000"/>
          </a:xfrm>
          <a:prstGeom prst="rect">
            <a:avLst/>
          </a:prstGeom>
          <a:solidFill>
            <a:srgbClr val="D15A12"/>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Font typeface="Arial"/>
              <a:buNone/>
            </a:pPr>
            <a:r>
              <a:t/>
            </a:r>
            <a:endParaRPr sz="1800">
              <a:solidFill>
                <a:schemeClr val="lt1"/>
              </a:solidFill>
              <a:latin typeface="Arial"/>
              <a:ea typeface="Arial"/>
              <a:cs typeface="Arial"/>
              <a:sym typeface="Arial"/>
            </a:endParaRPr>
          </a:p>
        </p:txBody>
      </p:sp>
      <p:sp>
        <p:nvSpPr>
          <p:cNvPr id="728" name="Google Shape;728;p48"/>
          <p:cNvSpPr txBox="1"/>
          <p:nvPr/>
        </p:nvSpPr>
        <p:spPr>
          <a:xfrm>
            <a:off x="1003600" y="1245450"/>
            <a:ext cx="7175700" cy="1087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b="1" sz="2400">
              <a:solidFill>
                <a:srgbClr val="434343"/>
              </a:solidFill>
              <a:latin typeface="Comic Sans MS"/>
              <a:ea typeface="Comic Sans MS"/>
              <a:cs typeface="Comic Sans MS"/>
              <a:sym typeface="Comic Sans MS"/>
            </a:endParaRPr>
          </a:p>
          <a:p>
            <a:pPr indent="0" lvl="0" marL="0" rtl="0" algn="l">
              <a:lnSpc>
                <a:spcPct val="150000"/>
              </a:lnSpc>
              <a:spcBef>
                <a:spcPts val="0"/>
              </a:spcBef>
              <a:spcAft>
                <a:spcPts val="0"/>
              </a:spcAft>
              <a:buNone/>
            </a:pPr>
            <a:r>
              <a:rPr b="1" lang="en" sz="2400">
                <a:solidFill>
                  <a:srgbClr val="434343"/>
                </a:solidFill>
                <a:latin typeface="Comic Sans MS"/>
                <a:ea typeface="Comic Sans MS"/>
                <a:cs typeface="Comic Sans MS"/>
                <a:sym typeface="Comic Sans MS"/>
              </a:rPr>
              <a:t>			</a:t>
            </a:r>
            <a:r>
              <a:rPr b="1" lang="en" sz="3800">
                <a:solidFill>
                  <a:srgbClr val="D15A12"/>
                </a:solidFill>
                <a:latin typeface="Comic Sans MS"/>
                <a:ea typeface="Comic Sans MS"/>
                <a:cs typeface="Comic Sans MS"/>
                <a:sym typeface="Comic Sans MS"/>
              </a:rPr>
              <a:t>Z = 10 + 10 * 5</a:t>
            </a:r>
            <a:endParaRPr b="1" sz="3800">
              <a:solidFill>
                <a:srgbClr val="D15A12"/>
              </a:solidFill>
              <a:latin typeface="Comic Sans MS"/>
              <a:ea typeface="Comic Sans MS"/>
              <a:cs typeface="Comic Sans MS"/>
              <a:sym typeface="Comic Sans MS"/>
            </a:endParaRPr>
          </a:p>
        </p:txBody>
      </p:sp>
      <p:pic>
        <p:nvPicPr>
          <p:cNvPr descr="https://lh4.googleusercontent.com/obRfX5EKLFnYEROb1rSfTJkc-OUlA7CCXg-IFw67EipdK3yR0YYb1pyOR7MLut-hJtFUM91KJDuABq9gtrbrrvz-Ai-XS6Nx_Qpy4LuatFfAzjbzUiC8pRaQgvxstQ0xvB_J6DhmYzY" id="729" name="Google Shape;729;p48"/>
          <p:cNvPicPr preferRelativeResize="0"/>
          <p:nvPr/>
        </p:nvPicPr>
        <p:blipFill>
          <a:blip r:embed="rId3">
            <a:alphaModFix/>
          </a:blip>
          <a:stretch>
            <a:fillRect/>
          </a:stretch>
        </p:blipFill>
        <p:spPr>
          <a:xfrm>
            <a:off x="152400" y="2195400"/>
            <a:ext cx="1288524" cy="2671875"/>
          </a:xfrm>
          <a:prstGeom prst="rect">
            <a:avLst/>
          </a:prstGeom>
          <a:noFill/>
          <a:ln>
            <a:noFill/>
          </a:ln>
        </p:spPr>
      </p:pic>
      <p:pic>
        <p:nvPicPr>
          <p:cNvPr descr="https://lh6.googleusercontent.com/e4Z5eOZEGmQJb0PxgBk9BeMM7WLRGmb6a62PS638_jWIJd8zgugg4xpgmhmJZxgvBWIdKN00Gt-luBb0GY70fwFpbw8YWNuStF9QU0Us937iZBZKAKY7N3D0_32Acvx0z55K-eGRnak" id="730" name="Google Shape;730;p48"/>
          <p:cNvPicPr preferRelativeResize="0"/>
          <p:nvPr/>
        </p:nvPicPr>
        <p:blipFill>
          <a:blip r:embed="rId4">
            <a:alphaModFix/>
          </a:blip>
          <a:stretch>
            <a:fillRect/>
          </a:stretch>
        </p:blipFill>
        <p:spPr>
          <a:xfrm flipH="1">
            <a:off x="7765337" y="2195400"/>
            <a:ext cx="1271788" cy="2647395"/>
          </a:xfrm>
          <a:prstGeom prst="rect">
            <a:avLst/>
          </a:prstGeom>
          <a:noFill/>
          <a:ln>
            <a:noFill/>
          </a:ln>
        </p:spPr>
      </p:pic>
      <p:pic>
        <p:nvPicPr>
          <p:cNvPr id="731" name="Google Shape;731;p48"/>
          <p:cNvPicPr preferRelativeResize="0"/>
          <p:nvPr/>
        </p:nvPicPr>
        <p:blipFill>
          <a:blip r:embed="rId5">
            <a:alphaModFix/>
          </a:blip>
          <a:stretch>
            <a:fillRect/>
          </a:stretch>
        </p:blipFill>
        <p:spPr>
          <a:xfrm>
            <a:off x="3687638" y="2987025"/>
            <a:ext cx="1768726" cy="17687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8">
                                            <p:txEl>
                                              <p:pRg end="0" st="0"/>
                                            </p:txEl>
                                          </p:spTgt>
                                        </p:tgtEl>
                                        <p:attrNameLst>
                                          <p:attrName>style.visibility</p:attrName>
                                        </p:attrNameLst>
                                      </p:cBhvr>
                                      <p:to>
                                        <p:strVal val="visible"/>
                                      </p:to>
                                    </p:set>
                                    <p:animEffect filter="fade" transition="in">
                                      <p:cBhvr>
                                        <p:cTn dur="1000"/>
                                        <p:tgtEl>
                                          <p:spTgt spid="7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8">
                                            <p:txEl>
                                              <p:pRg end="1" st="1"/>
                                            </p:txEl>
                                          </p:spTgt>
                                        </p:tgtEl>
                                        <p:attrNameLst>
                                          <p:attrName>style.visibility</p:attrName>
                                        </p:attrNameLst>
                                      </p:cBhvr>
                                      <p:to>
                                        <p:strVal val="visible"/>
                                      </p:to>
                                    </p:set>
                                    <p:animEffect filter="fade" transition="in">
                                      <p:cBhvr>
                                        <p:cTn dur="1000"/>
                                        <p:tgtEl>
                                          <p:spTgt spid="7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1"/>
                                        </p:tgtEl>
                                        <p:attrNameLst>
                                          <p:attrName>style.visibility</p:attrName>
                                        </p:attrNameLst>
                                      </p:cBhvr>
                                      <p:to>
                                        <p:strVal val="visible"/>
                                      </p:to>
                                    </p:set>
                                    <p:animEffect filter="fade" transition="in">
                                      <p:cBhvr>
                                        <p:cTn dur="1000"/>
                                        <p:tgtEl>
                                          <p:spTgt spid="7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49"/>
          <p:cNvSpPr txBox="1"/>
          <p:nvPr>
            <p:ph type="ctrTitle"/>
          </p:nvPr>
        </p:nvSpPr>
        <p:spPr>
          <a:xfrm>
            <a:off x="451700" y="-62350"/>
            <a:ext cx="8482500" cy="790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3400">
                <a:solidFill>
                  <a:srgbClr val="434343"/>
                </a:solidFill>
                <a:latin typeface="Comic Sans MS"/>
                <a:ea typeface="Comic Sans MS"/>
                <a:cs typeface="Comic Sans MS"/>
                <a:sym typeface="Comic Sans MS"/>
              </a:rPr>
              <a:t>Operations on</a:t>
            </a:r>
            <a:r>
              <a:rPr b="1" lang="en" sz="3400">
                <a:solidFill>
                  <a:schemeClr val="dk2"/>
                </a:solidFill>
                <a:latin typeface="Comic Sans MS"/>
                <a:ea typeface="Comic Sans MS"/>
                <a:cs typeface="Comic Sans MS"/>
                <a:sym typeface="Comic Sans MS"/>
              </a:rPr>
              <a:t> </a:t>
            </a:r>
            <a:r>
              <a:rPr b="1" lang="en" sz="3400">
                <a:solidFill>
                  <a:srgbClr val="D15A12"/>
                </a:solidFill>
                <a:latin typeface="Comic Sans MS"/>
                <a:ea typeface="Comic Sans MS"/>
                <a:cs typeface="Comic Sans MS"/>
                <a:sym typeface="Comic Sans MS"/>
              </a:rPr>
              <a:t>Variables: </a:t>
            </a:r>
            <a:r>
              <a:rPr b="1" lang="en" sz="3400">
                <a:solidFill>
                  <a:srgbClr val="404040"/>
                </a:solidFill>
                <a:latin typeface="Comic Sans MS"/>
                <a:ea typeface="Comic Sans MS"/>
                <a:cs typeface="Comic Sans MS"/>
                <a:sym typeface="Comic Sans MS"/>
              </a:rPr>
              <a:t>Expression</a:t>
            </a:r>
            <a:endParaRPr b="1" sz="3400">
              <a:solidFill>
                <a:srgbClr val="404040"/>
              </a:solidFill>
              <a:latin typeface="Comic Sans MS"/>
              <a:ea typeface="Comic Sans MS"/>
              <a:cs typeface="Comic Sans MS"/>
              <a:sym typeface="Comic Sans MS"/>
            </a:endParaRPr>
          </a:p>
        </p:txBody>
      </p:sp>
      <p:cxnSp>
        <p:nvCxnSpPr>
          <p:cNvPr id="737" name="Google Shape;737;p49"/>
          <p:cNvCxnSpPr/>
          <p:nvPr/>
        </p:nvCxnSpPr>
        <p:spPr>
          <a:xfrm>
            <a:off x="375500" y="123950"/>
            <a:ext cx="0" cy="570000"/>
          </a:xfrm>
          <a:prstGeom prst="straightConnector1">
            <a:avLst/>
          </a:prstGeom>
          <a:noFill/>
          <a:ln cap="flat" cmpd="sng" w="38100">
            <a:solidFill>
              <a:srgbClr val="D15A12"/>
            </a:solidFill>
            <a:prstDash val="solid"/>
            <a:round/>
            <a:headEnd len="med" w="med" type="none"/>
            <a:tailEnd len="med" w="med" type="none"/>
          </a:ln>
        </p:spPr>
      </p:cxnSp>
      <p:cxnSp>
        <p:nvCxnSpPr>
          <p:cNvPr id="738" name="Google Shape;738;p49"/>
          <p:cNvCxnSpPr/>
          <p:nvPr/>
        </p:nvCxnSpPr>
        <p:spPr>
          <a:xfrm>
            <a:off x="299300" y="47750"/>
            <a:ext cx="0" cy="570000"/>
          </a:xfrm>
          <a:prstGeom prst="straightConnector1">
            <a:avLst/>
          </a:prstGeom>
          <a:noFill/>
          <a:ln cap="flat" cmpd="sng" w="38100">
            <a:solidFill>
              <a:schemeClr val="dk2"/>
            </a:solidFill>
            <a:prstDash val="solid"/>
            <a:round/>
            <a:headEnd len="med" w="med" type="none"/>
            <a:tailEnd len="med" w="med" type="none"/>
          </a:ln>
        </p:spPr>
      </p:cxnSp>
      <p:sp>
        <p:nvSpPr>
          <p:cNvPr id="739" name="Google Shape;739;p49"/>
          <p:cNvSpPr/>
          <p:nvPr/>
        </p:nvSpPr>
        <p:spPr>
          <a:xfrm>
            <a:off x="0" y="4864944"/>
            <a:ext cx="9144000" cy="288000"/>
          </a:xfrm>
          <a:prstGeom prst="rect">
            <a:avLst/>
          </a:prstGeom>
          <a:solidFill>
            <a:srgbClr val="D15A12"/>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Font typeface="Arial"/>
              <a:buNone/>
            </a:pPr>
            <a:r>
              <a:t/>
            </a:r>
            <a:endParaRPr sz="1800">
              <a:solidFill>
                <a:schemeClr val="lt1"/>
              </a:solidFill>
              <a:latin typeface="Arial"/>
              <a:ea typeface="Arial"/>
              <a:cs typeface="Arial"/>
              <a:sym typeface="Arial"/>
            </a:endParaRPr>
          </a:p>
        </p:txBody>
      </p:sp>
      <p:sp>
        <p:nvSpPr>
          <p:cNvPr id="740" name="Google Shape;740;p49"/>
          <p:cNvSpPr txBox="1"/>
          <p:nvPr/>
        </p:nvSpPr>
        <p:spPr>
          <a:xfrm>
            <a:off x="1003600" y="1518900"/>
            <a:ext cx="7175700" cy="890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b="1" sz="2400">
              <a:solidFill>
                <a:srgbClr val="434343"/>
              </a:solidFill>
              <a:latin typeface="Comic Sans MS"/>
              <a:ea typeface="Comic Sans MS"/>
              <a:cs typeface="Comic Sans MS"/>
              <a:sym typeface="Comic Sans MS"/>
            </a:endParaRPr>
          </a:p>
          <a:p>
            <a:pPr indent="0" lvl="0" marL="0" rtl="0" algn="l">
              <a:lnSpc>
                <a:spcPct val="150000"/>
              </a:lnSpc>
              <a:spcBef>
                <a:spcPts val="0"/>
              </a:spcBef>
              <a:spcAft>
                <a:spcPts val="0"/>
              </a:spcAft>
              <a:buNone/>
            </a:pPr>
            <a:r>
              <a:rPr b="1" lang="en" sz="2400">
                <a:solidFill>
                  <a:srgbClr val="434343"/>
                </a:solidFill>
                <a:latin typeface="Comic Sans MS"/>
                <a:ea typeface="Comic Sans MS"/>
                <a:cs typeface="Comic Sans MS"/>
                <a:sym typeface="Comic Sans MS"/>
              </a:rPr>
              <a:t>			</a:t>
            </a:r>
            <a:r>
              <a:rPr b="1" lang="en" sz="3800">
                <a:solidFill>
                  <a:srgbClr val="D15A12"/>
                </a:solidFill>
                <a:latin typeface="Comic Sans MS"/>
                <a:ea typeface="Comic Sans MS"/>
                <a:cs typeface="Comic Sans MS"/>
                <a:sym typeface="Comic Sans MS"/>
              </a:rPr>
              <a:t>Z = 10 + 10 * 5</a:t>
            </a:r>
            <a:endParaRPr b="1" sz="3800">
              <a:solidFill>
                <a:srgbClr val="D15A12"/>
              </a:solidFill>
              <a:latin typeface="Comic Sans MS"/>
              <a:ea typeface="Comic Sans MS"/>
              <a:cs typeface="Comic Sans MS"/>
              <a:sym typeface="Comic Sans MS"/>
            </a:endParaRPr>
          </a:p>
        </p:txBody>
      </p:sp>
      <p:pic>
        <p:nvPicPr>
          <p:cNvPr id="741" name="Google Shape;741;p49"/>
          <p:cNvPicPr preferRelativeResize="0"/>
          <p:nvPr/>
        </p:nvPicPr>
        <p:blipFill>
          <a:blip r:embed="rId3">
            <a:alphaModFix/>
          </a:blip>
          <a:stretch>
            <a:fillRect/>
          </a:stretch>
        </p:blipFill>
        <p:spPr>
          <a:xfrm rot="5400000">
            <a:off x="4156674" y="2881700"/>
            <a:ext cx="590500" cy="590500"/>
          </a:xfrm>
          <a:prstGeom prst="rect">
            <a:avLst/>
          </a:prstGeom>
          <a:noFill/>
          <a:ln>
            <a:noFill/>
          </a:ln>
        </p:spPr>
      </p:pic>
      <p:sp>
        <p:nvSpPr>
          <p:cNvPr id="742" name="Google Shape;742;p49"/>
          <p:cNvSpPr txBox="1"/>
          <p:nvPr/>
        </p:nvSpPr>
        <p:spPr>
          <a:xfrm>
            <a:off x="4077175" y="3229175"/>
            <a:ext cx="9159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800">
                <a:solidFill>
                  <a:srgbClr val="434343"/>
                </a:solidFill>
                <a:latin typeface="Comic Sans MS"/>
                <a:ea typeface="Comic Sans MS"/>
                <a:cs typeface="Comic Sans MS"/>
                <a:sym typeface="Comic Sans MS"/>
              </a:rPr>
              <a:t>20</a:t>
            </a:r>
            <a:endParaRPr b="1" sz="3800">
              <a:solidFill>
                <a:srgbClr val="434343"/>
              </a:solidFill>
              <a:latin typeface="Comic Sans MS"/>
              <a:ea typeface="Comic Sans MS"/>
              <a:cs typeface="Comic Sans MS"/>
              <a:sym typeface="Comic Sans MS"/>
            </a:endParaRPr>
          </a:p>
        </p:txBody>
      </p:sp>
      <p:pic>
        <p:nvPicPr>
          <p:cNvPr id="743" name="Google Shape;743;p49"/>
          <p:cNvPicPr preferRelativeResize="0"/>
          <p:nvPr/>
        </p:nvPicPr>
        <p:blipFill>
          <a:blip r:embed="rId4">
            <a:alphaModFix/>
          </a:blip>
          <a:stretch>
            <a:fillRect/>
          </a:stretch>
        </p:blipFill>
        <p:spPr>
          <a:xfrm rot="8100000">
            <a:off x="5667099" y="2964800"/>
            <a:ext cx="952500" cy="952500"/>
          </a:xfrm>
          <a:prstGeom prst="rect">
            <a:avLst/>
          </a:prstGeom>
          <a:noFill/>
          <a:ln>
            <a:noFill/>
          </a:ln>
        </p:spPr>
      </p:pic>
      <p:sp>
        <p:nvSpPr>
          <p:cNvPr id="744" name="Google Shape;744;p49"/>
          <p:cNvSpPr txBox="1"/>
          <p:nvPr/>
        </p:nvSpPr>
        <p:spPr>
          <a:xfrm>
            <a:off x="4842425" y="3229175"/>
            <a:ext cx="14199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800">
                <a:solidFill>
                  <a:srgbClr val="434343"/>
                </a:solidFill>
                <a:latin typeface="Comic Sans MS"/>
                <a:ea typeface="Comic Sans MS"/>
                <a:cs typeface="Comic Sans MS"/>
                <a:sym typeface="Comic Sans MS"/>
              </a:rPr>
              <a:t>* 5</a:t>
            </a:r>
            <a:endParaRPr b="1" sz="3800">
              <a:solidFill>
                <a:srgbClr val="434343"/>
              </a:solidFill>
              <a:latin typeface="Comic Sans MS"/>
              <a:ea typeface="Comic Sans MS"/>
              <a:cs typeface="Comic Sans MS"/>
              <a:sym typeface="Comic Sans MS"/>
            </a:endParaRPr>
          </a:p>
        </p:txBody>
      </p:sp>
      <p:sp>
        <p:nvSpPr>
          <p:cNvPr id="745" name="Google Shape;745;p49"/>
          <p:cNvSpPr txBox="1"/>
          <p:nvPr/>
        </p:nvSpPr>
        <p:spPr>
          <a:xfrm>
            <a:off x="1837025" y="3229175"/>
            <a:ext cx="23835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800">
                <a:solidFill>
                  <a:srgbClr val="434343"/>
                </a:solidFill>
                <a:latin typeface="Comic Sans MS"/>
                <a:ea typeface="Comic Sans MS"/>
                <a:cs typeface="Comic Sans MS"/>
                <a:sym typeface="Comic Sans MS"/>
              </a:rPr>
              <a:t>100 =</a:t>
            </a:r>
            <a:endParaRPr b="1" sz="3800">
              <a:solidFill>
                <a:srgbClr val="434343"/>
              </a:solidFill>
              <a:latin typeface="Comic Sans MS"/>
              <a:ea typeface="Comic Sans MS"/>
              <a:cs typeface="Comic Sans MS"/>
              <a:sym typeface="Comic Sans MS"/>
            </a:endParaRPr>
          </a:p>
        </p:txBody>
      </p:sp>
      <p:pic>
        <p:nvPicPr>
          <p:cNvPr descr="https://lh4.googleusercontent.com/obRfX5EKLFnYEROb1rSfTJkc-OUlA7CCXg-IFw67EipdK3yR0YYb1pyOR7MLut-hJtFUM91KJDuABq9gtrbrrvz-Ai-XS6Nx_Qpy4LuatFfAzjbzUiC8pRaQgvxstQ0xvB_J6DhmYzY" id="746" name="Google Shape;746;p49"/>
          <p:cNvPicPr preferRelativeResize="0"/>
          <p:nvPr/>
        </p:nvPicPr>
        <p:blipFill>
          <a:blip r:embed="rId5">
            <a:alphaModFix/>
          </a:blip>
          <a:stretch>
            <a:fillRect/>
          </a:stretch>
        </p:blipFill>
        <p:spPr>
          <a:xfrm>
            <a:off x="152400" y="2195400"/>
            <a:ext cx="1288524" cy="2671875"/>
          </a:xfrm>
          <a:prstGeom prst="rect">
            <a:avLst/>
          </a:prstGeom>
          <a:noFill/>
          <a:ln>
            <a:noFill/>
          </a:ln>
        </p:spPr>
      </p:pic>
      <p:pic>
        <p:nvPicPr>
          <p:cNvPr descr="https://lh6.googleusercontent.com/e4Z5eOZEGmQJb0PxgBk9BeMM7WLRGmb6a62PS638_jWIJd8zgugg4xpgmhmJZxgvBWIdKN00Gt-luBb0GY70fwFpbw8YWNuStF9QU0Us937iZBZKAKY7N3D0_32Acvx0z55K-eGRnak" id="747" name="Google Shape;747;p49"/>
          <p:cNvPicPr preferRelativeResize="0"/>
          <p:nvPr/>
        </p:nvPicPr>
        <p:blipFill>
          <a:blip r:embed="rId6">
            <a:alphaModFix/>
          </a:blip>
          <a:stretch>
            <a:fillRect/>
          </a:stretch>
        </p:blipFill>
        <p:spPr>
          <a:xfrm flipH="1">
            <a:off x="7765337" y="2195400"/>
            <a:ext cx="1271788" cy="2647395"/>
          </a:xfrm>
          <a:prstGeom prst="rect">
            <a:avLst/>
          </a:prstGeom>
          <a:noFill/>
          <a:ln>
            <a:noFill/>
          </a:ln>
        </p:spPr>
      </p:pic>
      <p:pic>
        <p:nvPicPr>
          <p:cNvPr id="748" name="Google Shape;748;p49"/>
          <p:cNvPicPr preferRelativeResize="0"/>
          <p:nvPr/>
        </p:nvPicPr>
        <p:blipFill>
          <a:blip r:embed="rId3">
            <a:alphaModFix/>
          </a:blip>
          <a:stretch>
            <a:fillRect/>
          </a:stretch>
        </p:blipFill>
        <p:spPr>
          <a:xfrm flipH="1" rot="5400000">
            <a:off x="5452074" y="1586300"/>
            <a:ext cx="590501" cy="590500"/>
          </a:xfrm>
          <a:prstGeom prst="rect">
            <a:avLst/>
          </a:prstGeom>
          <a:noFill/>
          <a:ln>
            <a:noFill/>
          </a:ln>
        </p:spPr>
      </p:pic>
      <p:sp>
        <p:nvSpPr>
          <p:cNvPr id="749" name="Google Shape;749;p49"/>
          <p:cNvSpPr txBox="1"/>
          <p:nvPr/>
        </p:nvSpPr>
        <p:spPr>
          <a:xfrm>
            <a:off x="3889000" y="866975"/>
            <a:ext cx="18315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800">
                <a:solidFill>
                  <a:srgbClr val="434343"/>
                </a:solidFill>
                <a:latin typeface="Comic Sans MS"/>
                <a:ea typeface="Comic Sans MS"/>
                <a:cs typeface="Comic Sans MS"/>
                <a:sym typeface="Comic Sans MS"/>
              </a:rPr>
              <a:t>10 +</a:t>
            </a:r>
            <a:endParaRPr b="1" sz="3800">
              <a:solidFill>
                <a:srgbClr val="434343"/>
              </a:solidFill>
              <a:latin typeface="Comic Sans MS"/>
              <a:ea typeface="Comic Sans MS"/>
              <a:cs typeface="Comic Sans MS"/>
              <a:sym typeface="Comic Sans MS"/>
            </a:endParaRPr>
          </a:p>
        </p:txBody>
      </p:sp>
      <p:pic>
        <p:nvPicPr>
          <p:cNvPr id="750" name="Google Shape;750;p49"/>
          <p:cNvPicPr preferRelativeResize="0"/>
          <p:nvPr/>
        </p:nvPicPr>
        <p:blipFill>
          <a:blip r:embed="rId4">
            <a:alphaModFix/>
          </a:blip>
          <a:stretch>
            <a:fillRect/>
          </a:stretch>
        </p:blipFill>
        <p:spPr>
          <a:xfrm rot="-3328738">
            <a:off x="3152499" y="1059801"/>
            <a:ext cx="952500" cy="952500"/>
          </a:xfrm>
          <a:prstGeom prst="rect">
            <a:avLst/>
          </a:prstGeom>
          <a:noFill/>
          <a:ln>
            <a:noFill/>
          </a:ln>
        </p:spPr>
      </p:pic>
      <p:sp>
        <p:nvSpPr>
          <p:cNvPr id="751" name="Google Shape;751;p49"/>
          <p:cNvSpPr txBox="1"/>
          <p:nvPr/>
        </p:nvSpPr>
        <p:spPr>
          <a:xfrm>
            <a:off x="5093325" y="866975"/>
            <a:ext cx="11691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800">
                <a:solidFill>
                  <a:srgbClr val="434343"/>
                </a:solidFill>
                <a:latin typeface="Comic Sans MS"/>
                <a:ea typeface="Comic Sans MS"/>
                <a:cs typeface="Comic Sans MS"/>
                <a:sym typeface="Comic Sans MS"/>
              </a:rPr>
              <a:t> 50</a:t>
            </a:r>
            <a:endParaRPr b="1" sz="3800">
              <a:solidFill>
                <a:srgbClr val="434343"/>
              </a:solidFill>
              <a:latin typeface="Comic Sans MS"/>
              <a:ea typeface="Comic Sans MS"/>
              <a:cs typeface="Comic Sans MS"/>
              <a:sym typeface="Comic Sans MS"/>
            </a:endParaRPr>
          </a:p>
        </p:txBody>
      </p:sp>
      <p:sp>
        <p:nvSpPr>
          <p:cNvPr id="752" name="Google Shape;752;p49"/>
          <p:cNvSpPr txBox="1"/>
          <p:nvPr/>
        </p:nvSpPr>
        <p:spPr>
          <a:xfrm>
            <a:off x="1837025" y="866975"/>
            <a:ext cx="23835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800">
                <a:solidFill>
                  <a:srgbClr val="434343"/>
                </a:solidFill>
                <a:latin typeface="Comic Sans MS"/>
                <a:ea typeface="Comic Sans MS"/>
                <a:cs typeface="Comic Sans MS"/>
                <a:sym typeface="Comic Sans MS"/>
              </a:rPr>
              <a:t> 60 =</a:t>
            </a:r>
            <a:endParaRPr b="1" sz="3800">
              <a:solidFill>
                <a:srgbClr val="434343"/>
              </a:solidFill>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0"/>
                                        </p:tgtEl>
                                        <p:attrNameLst>
                                          <p:attrName>style.visibility</p:attrName>
                                        </p:attrNameLst>
                                      </p:cBhvr>
                                      <p:to>
                                        <p:strVal val="visible"/>
                                      </p:to>
                                    </p:set>
                                    <p:animEffect filter="fade" transition="in">
                                      <p:cBhvr>
                                        <p:cTn dur="1000"/>
                                        <p:tgtEl>
                                          <p:spTgt spid="7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1"/>
                                        </p:tgtEl>
                                        <p:attrNameLst>
                                          <p:attrName>style.visibility</p:attrName>
                                        </p:attrNameLst>
                                      </p:cBhvr>
                                      <p:to>
                                        <p:strVal val="visible"/>
                                      </p:to>
                                    </p:set>
                                    <p:animEffect filter="fade" transition="in">
                                      <p:cBhvr>
                                        <p:cTn dur="1000"/>
                                        <p:tgtEl>
                                          <p:spTgt spid="7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2"/>
                                        </p:tgtEl>
                                        <p:attrNameLst>
                                          <p:attrName>style.visibility</p:attrName>
                                        </p:attrNameLst>
                                      </p:cBhvr>
                                      <p:to>
                                        <p:strVal val="visible"/>
                                      </p:to>
                                    </p:set>
                                    <p:animEffect filter="fade" transition="in">
                                      <p:cBhvr>
                                        <p:cTn dur="1000"/>
                                        <p:tgtEl>
                                          <p:spTgt spid="7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3"/>
                                        </p:tgtEl>
                                        <p:attrNameLst>
                                          <p:attrName>style.visibility</p:attrName>
                                        </p:attrNameLst>
                                      </p:cBhvr>
                                      <p:to>
                                        <p:strVal val="visible"/>
                                      </p:to>
                                    </p:set>
                                    <p:animEffect filter="fade" transition="in">
                                      <p:cBhvr>
                                        <p:cTn dur="1000"/>
                                        <p:tgtEl>
                                          <p:spTgt spid="7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4"/>
                                        </p:tgtEl>
                                        <p:attrNameLst>
                                          <p:attrName>style.visibility</p:attrName>
                                        </p:attrNameLst>
                                      </p:cBhvr>
                                      <p:to>
                                        <p:strVal val="visible"/>
                                      </p:to>
                                    </p:set>
                                    <p:animEffect filter="fade" transition="in">
                                      <p:cBhvr>
                                        <p:cTn dur="1000"/>
                                        <p:tgtEl>
                                          <p:spTgt spid="7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5"/>
                                        </p:tgtEl>
                                        <p:attrNameLst>
                                          <p:attrName>style.visibility</p:attrName>
                                        </p:attrNameLst>
                                      </p:cBhvr>
                                      <p:to>
                                        <p:strVal val="visible"/>
                                      </p:to>
                                    </p:set>
                                    <p:animEffect filter="fade" transition="in">
                                      <p:cBhvr>
                                        <p:cTn dur="1000"/>
                                        <p:tgtEl>
                                          <p:spTgt spid="7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8"/>
                                        </p:tgtEl>
                                        <p:attrNameLst>
                                          <p:attrName>style.visibility</p:attrName>
                                        </p:attrNameLst>
                                      </p:cBhvr>
                                      <p:to>
                                        <p:strVal val="visible"/>
                                      </p:to>
                                    </p:set>
                                    <p:animEffect filter="fade" transition="in">
                                      <p:cBhvr>
                                        <p:cTn dur="1000"/>
                                        <p:tgtEl>
                                          <p:spTgt spid="7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1"/>
                                        </p:tgtEl>
                                        <p:attrNameLst>
                                          <p:attrName>style.visibility</p:attrName>
                                        </p:attrNameLst>
                                      </p:cBhvr>
                                      <p:to>
                                        <p:strVal val="visible"/>
                                      </p:to>
                                    </p:set>
                                    <p:animEffect filter="fade" transition="in">
                                      <p:cBhvr>
                                        <p:cTn dur="1000"/>
                                        <p:tgtEl>
                                          <p:spTgt spid="7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0"/>
                                        </p:tgtEl>
                                        <p:attrNameLst>
                                          <p:attrName>style.visibility</p:attrName>
                                        </p:attrNameLst>
                                      </p:cBhvr>
                                      <p:to>
                                        <p:strVal val="visible"/>
                                      </p:to>
                                    </p:set>
                                    <p:animEffect filter="fade" transition="in">
                                      <p:cBhvr>
                                        <p:cTn dur="1000"/>
                                        <p:tgtEl>
                                          <p:spTgt spid="7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9"/>
                                        </p:tgtEl>
                                        <p:attrNameLst>
                                          <p:attrName>style.visibility</p:attrName>
                                        </p:attrNameLst>
                                      </p:cBhvr>
                                      <p:to>
                                        <p:strVal val="visible"/>
                                      </p:to>
                                    </p:set>
                                    <p:animEffect filter="fade" transition="in">
                                      <p:cBhvr>
                                        <p:cTn dur="1000"/>
                                        <p:tgtEl>
                                          <p:spTgt spid="7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2"/>
                                        </p:tgtEl>
                                        <p:attrNameLst>
                                          <p:attrName>style.visibility</p:attrName>
                                        </p:attrNameLst>
                                      </p:cBhvr>
                                      <p:to>
                                        <p:strVal val="visible"/>
                                      </p:to>
                                    </p:set>
                                    <p:animEffect filter="fade" transition="in">
                                      <p:cBhvr>
                                        <p:cTn dur="1000"/>
                                        <p:tgtEl>
                                          <p:spTgt spid="7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50"/>
          <p:cNvSpPr txBox="1"/>
          <p:nvPr>
            <p:ph type="ctrTitle"/>
          </p:nvPr>
        </p:nvSpPr>
        <p:spPr>
          <a:xfrm>
            <a:off x="451700" y="-62350"/>
            <a:ext cx="8482500" cy="790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3400">
                <a:solidFill>
                  <a:srgbClr val="434343"/>
                </a:solidFill>
                <a:latin typeface="Comic Sans MS"/>
                <a:ea typeface="Comic Sans MS"/>
                <a:cs typeface="Comic Sans MS"/>
                <a:sym typeface="Comic Sans MS"/>
              </a:rPr>
              <a:t>Operations on</a:t>
            </a:r>
            <a:r>
              <a:rPr b="1" lang="en" sz="3400">
                <a:solidFill>
                  <a:schemeClr val="dk2"/>
                </a:solidFill>
                <a:latin typeface="Comic Sans MS"/>
                <a:ea typeface="Comic Sans MS"/>
                <a:cs typeface="Comic Sans MS"/>
                <a:sym typeface="Comic Sans MS"/>
              </a:rPr>
              <a:t> </a:t>
            </a:r>
            <a:r>
              <a:rPr b="1" lang="en" sz="3400">
                <a:solidFill>
                  <a:srgbClr val="D15A12"/>
                </a:solidFill>
                <a:latin typeface="Comic Sans MS"/>
                <a:ea typeface="Comic Sans MS"/>
                <a:cs typeface="Comic Sans MS"/>
                <a:sym typeface="Comic Sans MS"/>
              </a:rPr>
              <a:t>Variables: </a:t>
            </a:r>
            <a:r>
              <a:rPr b="1" lang="en" sz="3400">
                <a:solidFill>
                  <a:srgbClr val="404040"/>
                </a:solidFill>
                <a:latin typeface="Comic Sans MS"/>
                <a:ea typeface="Comic Sans MS"/>
                <a:cs typeface="Comic Sans MS"/>
                <a:sym typeface="Comic Sans MS"/>
              </a:rPr>
              <a:t>Expression</a:t>
            </a:r>
            <a:endParaRPr b="1" sz="3400">
              <a:solidFill>
                <a:srgbClr val="404040"/>
              </a:solidFill>
              <a:latin typeface="Comic Sans MS"/>
              <a:ea typeface="Comic Sans MS"/>
              <a:cs typeface="Comic Sans MS"/>
              <a:sym typeface="Comic Sans MS"/>
            </a:endParaRPr>
          </a:p>
        </p:txBody>
      </p:sp>
      <p:cxnSp>
        <p:nvCxnSpPr>
          <p:cNvPr id="758" name="Google Shape;758;p50"/>
          <p:cNvCxnSpPr/>
          <p:nvPr/>
        </p:nvCxnSpPr>
        <p:spPr>
          <a:xfrm>
            <a:off x="375500" y="123950"/>
            <a:ext cx="0" cy="570000"/>
          </a:xfrm>
          <a:prstGeom prst="straightConnector1">
            <a:avLst/>
          </a:prstGeom>
          <a:noFill/>
          <a:ln cap="flat" cmpd="sng" w="38100">
            <a:solidFill>
              <a:srgbClr val="D15A12"/>
            </a:solidFill>
            <a:prstDash val="solid"/>
            <a:round/>
            <a:headEnd len="med" w="med" type="none"/>
            <a:tailEnd len="med" w="med" type="none"/>
          </a:ln>
        </p:spPr>
      </p:cxnSp>
      <p:cxnSp>
        <p:nvCxnSpPr>
          <p:cNvPr id="759" name="Google Shape;759;p50"/>
          <p:cNvCxnSpPr/>
          <p:nvPr/>
        </p:nvCxnSpPr>
        <p:spPr>
          <a:xfrm>
            <a:off x="299300" y="47750"/>
            <a:ext cx="0" cy="570000"/>
          </a:xfrm>
          <a:prstGeom prst="straightConnector1">
            <a:avLst/>
          </a:prstGeom>
          <a:noFill/>
          <a:ln cap="flat" cmpd="sng" w="38100">
            <a:solidFill>
              <a:schemeClr val="dk2"/>
            </a:solidFill>
            <a:prstDash val="solid"/>
            <a:round/>
            <a:headEnd len="med" w="med" type="none"/>
            <a:tailEnd len="med" w="med" type="none"/>
          </a:ln>
        </p:spPr>
      </p:cxnSp>
      <p:sp>
        <p:nvSpPr>
          <p:cNvPr id="760" name="Google Shape;760;p50"/>
          <p:cNvSpPr/>
          <p:nvPr/>
        </p:nvSpPr>
        <p:spPr>
          <a:xfrm>
            <a:off x="0" y="4864944"/>
            <a:ext cx="9144000" cy="288000"/>
          </a:xfrm>
          <a:prstGeom prst="rect">
            <a:avLst/>
          </a:prstGeom>
          <a:solidFill>
            <a:srgbClr val="D15A12"/>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Font typeface="Arial"/>
              <a:buNone/>
            </a:pPr>
            <a:r>
              <a:t/>
            </a:r>
            <a:endParaRPr sz="1800">
              <a:solidFill>
                <a:schemeClr val="lt1"/>
              </a:solidFill>
              <a:latin typeface="Arial"/>
              <a:ea typeface="Arial"/>
              <a:cs typeface="Arial"/>
              <a:sym typeface="Arial"/>
            </a:endParaRPr>
          </a:p>
        </p:txBody>
      </p:sp>
      <p:sp>
        <p:nvSpPr>
          <p:cNvPr id="761" name="Google Shape;761;p50"/>
          <p:cNvSpPr txBox="1"/>
          <p:nvPr/>
        </p:nvSpPr>
        <p:spPr>
          <a:xfrm>
            <a:off x="1003600" y="1518900"/>
            <a:ext cx="7175700" cy="890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b="1" sz="2400">
              <a:solidFill>
                <a:srgbClr val="434343"/>
              </a:solidFill>
              <a:latin typeface="Comic Sans MS"/>
              <a:ea typeface="Comic Sans MS"/>
              <a:cs typeface="Comic Sans MS"/>
              <a:sym typeface="Comic Sans MS"/>
            </a:endParaRPr>
          </a:p>
          <a:p>
            <a:pPr indent="0" lvl="0" marL="0" rtl="0" algn="l">
              <a:lnSpc>
                <a:spcPct val="150000"/>
              </a:lnSpc>
              <a:spcBef>
                <a:spcPts val="0"/>
              </a:spcBef>
              <a:spcAft>
                <a:spcPts val="0"/>
              </a:spcAft>
              <a:buNone/>
            </a:pPr>
            <a:r>
              <a:rPr b="1" lang="en" sz="2400">
                <a:solidFill>
                  <a:srgbClr val="434343"/>
                </a:solidFill>
                <a:latin typeface="Comic Sans MS"/>
                <a:ea typeface="Comic Sans MS"/>
                <a:cs typeface="Comic Sans MS"/>
                <a:sym typeface="Comic Sans MS"/>
              </a:rPr>
              <a:t>			</a:t>
            </a:r>
            <a:r>
              <a:rPr b="1" lang="en" sz="3800">
                <a:solidFill>
                  <a:srgbClr val="D15A12"/>
                </a:solidFill>
                <a:latin typeface="Comic Sans MS"/>
                <a:ea typeface="Comic Sans MS"/>
                <a:cs typeface="Comic Sans MS"/>
                <a:sym typeface="Comic Sans MS"/>
              </a:rPr>
              <a:t>Z = 10 + 10 * 5</a:t>
            </a:r>
            <a:endParaRPr b="1" sz="3800">
              <a:solidFill>
                <a:srgbClr val="D15A12"/>
              </a:solidFill>
              <a:latin typeface="Comic Sans MS"/>
              <a:ea typeface="Comic Sans MS"/>
              <a:cs typeface="Comic Sans MS"/>
              <a:sym typeface="Comic Sans MS"/>
            </a:endParaRPr>
          </a:p>
        </p:txBody>
      </p:sp>
      <p:sp>
        <p:nvSpPr>
          <p:cNvPr id="762" name="Google Shape;762;p50"/>
          <p:cNvSpPr txBox="1"/>
          <p:nvPr/>
        </p:nvSpPr>
        <p:spPr>
          <a:xfrm>
            <a:off x="2383575" y="3229175"/>
            <a:ext cx="23460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800">
                <a:solidFill>
                  <a:srgbClr val="434343"/>
                </a:solidFill>
                <a:latin typeface="Comic Sans MS"/>
                <a:ea typeface="Comic Sans MS"/>
                <a:cs typeface="Comic Sans MS"/>
                <a:sym typeface="Comic Sans MS"/>
              </a:rPr>
              <a:t>Z = 100</a:t>
            </a:r>
            <a:endParaRPr b="1" sz="3800">
              <a:solidFill>
                <a:srgbClr val="434343"/>
              </a:solidFill>
              <a:latin typeface="Comic Sans MS"/>
              <a:ea typeface="Comic Sans MS"/>
              <a:cs typeface="Comic Sans MS"/>
              <a:sym typeface="Comic Sans MS"/>
            </a:endParaRPr>
          </a:p>
        </p:txBody>
      </p:sp>
      <p:pic>
        <p:nvPicPr>
          <p:cNvPr descr="https://lh4.googleusercontent.com/obRfX5EKLFnYEROb1rSfTJkc-OUlA7CCXg-IFw67EipdK3yR0YYb1pyOR7MLut-hJtFUM91KJDuABq9gtrbrrvz-Ai-XS6Nx_Qpy4LuatFfAzjbzUiC8pRaQgvxstQ0xvB_J6DhmYzY" id="763" name="Google Shape;763;p50"/>
          <p:cNvPicPr preferRelativeResize="0"/>
          <p:nvPr/>
        </p:nvPicPr>
        <p:blipFill>
          <a:blip r:embed="rId3">
            <a:alphaModFix/>
          </a:blip>
          <a:stretch>
            <a:fillRect/>
          </a:stretch>
        </p:blipFill>
        <p:spPr>
          <a:xfrm>
            <a:off x="152400" y="2195400"/>
            <a:ext cx="1288524" cy="2671875"/>
          </a:xfrm>
          <a:prstGeom prst="rect">
            <a:avLst/>
          </a:prstGeom>
          <a:noFill/>
          <a:ln>
            <a:noFill/>
          </a:ln>
        </p:spPr>
      </p:pic>
      <p:pic>
        <p:nvPicPr>
          <p:cNvPr descr="https://lh6.googleusercontent.com/e4Z5eOZEGmQJb0PxgBk9BeMM7WLRGmb6a62PS638_jWIJd8zgugg4xpgmhmJZxgvBWIdKN00Gt-luBb0GY70fwFpbw8YWNuStF9QU0Us937iZBZKAKY7N3D0_32Acvx0z55K-eGRnak" id="764" name="Google Shape;764;p50"/>
          <p:cNvPicPr preferRelativeResize="0"/>
          <p:nvPr/>
        </p:nvPicPr>
        <p:blipFill>
          <a:blip r:embed="rId4">
            <a:alphaModFix/>
          </a:blip>
          <a:stretch>
            <a:fillRect/>
          </a:stretch>
        </p:blipFill>
        <p:spPr>
          <a:xfrm flipH="1">
            <a:off x="7765337" y="2195400"/>
            <a:ext cx="1271788" cy="2647395"/>
          </a:xfrm>
          <a:prstGeom prst="rect">
            <a:avLst/>
          </a:prstGeom>
          <a:noFill/>
          <a:ln>
            <a:noFill/>
          </a:ln>
        </p:spPr>
      </p:pic>
      <p:sp>
        <p:nvSpPr>
          <p:cNvPr id="765" name="Google Shape;765;p50"/>
          <p:cNvSpPr txBox="1"/>
          <p:nvPr/>
        </p:nvSpPr>
        <p:spPr>
          <a:xfrm>
            <a:off x="2320850" y="866975"/>
            <a:ext cx="18999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800">
                <a:solidFill>
                  <a:srgbClr val="434343"/>
                </a:solidFill>
                <a:latin typeface="Comic Sans MS"/>
                <a:ea typeface="Comic Sans MS"/>
                <a:cs typeface="Comic Sans MS"/>
                <a:sym typeface="Comic Sans MS"/>
              </a:rPr>
              <a:t>Z = 60</a:t>
            </a:r>
            <a:endParaRPr b="1" sz="3800">
              <a:solidFill>
                <a:srgbClr val="434343"/>
              </a:solidFill>
              <a:latin typeface="Comic Sans MS"/>
              <a:ea typeface="Comic Sans MS"/>
              <a:cs typeface="Comic Sans MS"/>
              <a:sym typeface="Comic Sans MS"/>
            </a:endParaRPr>
          </a:p>
        </p:txBody>
      </p:sp>
      <p:pic>
        <p:nvPicPr>
          <p:cNvPr id="766" name="Google Shape;766;p50"/>
          <p:cNvPicPr preferRelativeResize="0"/>
          <p:nvPr/>
        </p:nvPicPr>
        <p:blipFill>
          <a:blip r:embed="rId5">
            <a:alphaModFix/>
          </a:blip>
          <a:stretch>
            <a:fillRect/>
          </a:stretch>
        </p:blipFill>
        <p:spPr>
          <a:xfrm>
            <a:off x="5380900" y="2497100"/>
            <a:ext cx="2457976" cy="2457976"/>
          </a:xfrm>
          <a:prstGeom prst="rect">
            <a:avLst/>
          </a:prstGeom>
          <a:noFill/>
          <a:ln>
            <a:noFill/>
          </a:ln>
        </p:spPr>
      </p:pic>
      <p:pic>
        <p:nvPicPr>
          <p:cNvPr id="767" name="Google Shape;767;p50"/>
          <p:cNvPicPr preferRelativeResize="0"/>
          <p:nvPr/>
        </p:nvPicPr>
        <p:blipFill rotWithShape="1">
          <a:blip r:embed="rId6">
            <a:alphaModFix/>
          </a:blip>
          <a:srcRect b="42903" l="47037" r="13803" t="11691"/>
          <a:stretch/>
        </p:blipFill>
        <p:spPr>
          <a:xfrm>
            <a:off x="4410125" y="542988"/>
            <a:ext cx="1034401" cy="1229722"/>
          </a:xfrm>
          <a:prstGeom prst="rect">
            <a:avLst/>
          </a:prstGeom>
          <a:noFill/>
          <a:ln>
            <a:noFill/>
          </a:ln>
        </p:spPr>
      </p:pic>
      <p:sp>
        <p:nvSpPr>
          <p:cNvPr id="768" name="Google Shape;768;p50"/>
          <p:cNvSpPr/>
          <p:nvPr/>
        </p:nvSpPr>
        <p:spPr>
          <a:xfrm>
            <a:off x="5469675" y="2032300"/>
            <a:ext cx="526800" cy="6021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0"/>
          <p:cNvSpPr/>
          <p:nvPr/>
        </p:nvSpPr>
        <p:spPr>
          <a:xfrm>
            <a:off x="4164975" y="2195400"/>
            <a:ext cx="582600" cy="5700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0"/>
          <p:cNvSpPr/>
          <p:nvPr/>
        </p:nvSpPr>
        <p:spPr>
          <a:xfrm>
            <a:off x="4629150" y="2057400"/>
            <a:ext cx="2007300" cy="7695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1" name="Google Shape;771;p50"/>
          <p:cNvPicPr preferRelativeResize="0"/>
          <p:nvPr/>
        </p:nvPicPr>
        <p:blipFill>
          <a:blip r:embed="rId7">
            <a:alphaModFix/>
          </a:blip>
          <a:stretch>
            <a:fillRect/>
          </a:stretch>
        </p:blipFill>
        <p:spPr>
          <a:xfrm>
            <a:off x="2286000" y="2307675"/>
            <a:ext cx="2647400" cy="2647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6"/>
                                        </p:tgtEl>
                                        <p:attrNameLst>
                                          <p:attrName>style.visibility</p:attrName>
                                        </p:attrNameLst>
                                      </p:cBhvr>
                                      <p:to>
                                        <p:strVal val="visible"/>
                                      </p:to>
                                    </p:set>
                                    <p:animEffect filter="fade" transition="in">
                                      <p:cBhvr>
                                        <p:cTn dur="1000"/>
                                        <p:tgtEl>
                                          <p:spTgt spid="7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66"/>
                                        </p:tgtEl>
                                      </p:cBhvr>
                                    </p:animEffect>
                                    <p:set>
                                      <p:cBhvr>
                                        <p:cTn dur="1" fill="hold">
                                          <p:stCondLst>
                                            <p:cond delay="1000"/>
                                          </p:stCondLst>
                                        </p:cTn>
                                        <p:tgtEl>
                                          <p:spTgt spid="76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67"/>
                                        </p:tgtEl>
                                        <p:attrNameLst>
                                          <p:attrName>style.visibility</p:attrName>
                                        </p:attrNameLst>
                                      </p:cBhvr>
                                      <p:to>
                                        <p:strVal val="visible"/>
                                      </p:to>
                                    </p:set>
                                    <p:animEffect filter="fade" transition="in">
                                      <p:cBhvr>
                                        <p:cTn dur="1000"/>
                                        <p:tgtEl>
                                          <p:spTgt spid="767"/>
                                        </p:tgtEl>
                                      </p:cBhvr>
                                    </p:animEffect>
                                  </p:childTnLst>
                                </p:cTn>
                              </p:par>
                              <p:par>
                                <p:cTn fill="hold" nodeType="withEffect" presetClass="entr" presetID="23" presetSubtype="16">
                                  <p:stCondLst>
                                    <p:cond delay="0"/>
                                  </p:stCondLst>
                                  <p:childTnLst>
                                    <p:set>
                                      <p:cBhvr>
                                        <p:cTn dur="1" fill="hold">
                                          <p:stCondLst>
                                            <p:cond delay="0"/>
                                          </p:stCondLst>
                                        </p:cTn>
                                        <p:tgtEl>
                                          <p:spTgt spid="771"/>
                                        </p:tgtEl>
                                        <p:attrNameLst>
                                          <p:attrName>style.visibility</p:attrName>
                                        </p:attrNameLst>
                                      </p:cBhvr>
                                      <p:to>
                                        <p:strVal val="visible"/>
                                      </p:to>
                                    </p:set>
                                    <p:anim calcmode="lin" valueType="num">
                                      <p:cBhvr additive="base">
                                        <p:cTn dur="700"/>
                                        <p:tgtEl>
                                          <p:spTgt spid="771"/>
                                        </p:tgtEl>
                                        <p:attrNameLst>
                                          <p:attrName>ppt_w</p:attrName>
                                        </p:attrNameLst>
                                      </p:cBhvr>
                                      <p:tavLst>
                                        <p:tav fmla="" tm="0">
                                          <p:val>
                                            <p:strVal val="0"/>
                                          </p:val>
                                        </p:tav>
                                        <p:tav fmla="" tm="100000">
                                          <p:val>
                                            <p:strVal val="#ppt_w"/>
                                          </p:val>
                                        </p:tav>
                                      </p:tavLst>
                                    </p:anim>
                                    <p:anim calcmode="lin" valueType="num">
                                      <p:cBhvr additive="base">
                                        <p:cTn dur="700"/>
                                        <p:tgtEl>
                                          <p:spTgt spid="77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8"/>
                                        </p:tgtEl>
                                        <p:attrNameLst>
                                          <p:attrName>style.visibility</p:attrName>
                                        </p:attrNameLst>
                                      </p:cBhvr>
                                      <p:to>
                                        <p:strVal val="visible"/>
                                      </p:to>
                                    </p:set>
                                    <p:animEffect filter="fade" transition="in">
                                      <p:cBhvr>
                                        <p:cTn dur="1000"/>
                                        <p:tgtEl>
                                          <p:spTgt spid="7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9"/>
                                        </p:tgtEl>
                                        <p:attrNameLst>
                                          <p:attrName>style.visibility</p:attrName>
                                        </p:attrNameLst>
                                      </p:cBhvr>
                                      <p:to>
                                        <p:strVal val="visible"/>
                                      </p:to>
                                    </p:set>
                                    <p:animEffect filter="fade" transition="in">
                                      <p:cBhvr>
                                        <p:cTn dur="1000"/>
                                        <p:tgtEl>
                                          <p:spTgt spid="7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68"/>
                                        </p:tgtEl>
                                      </p:cBhvr>
                                    </p:animEffect>
                                    <p:set>
                                      <p:cBhvr>
                                        <p:cTn dur="1" fill="hold">
                                          <p:stCondLst>
                                            <p:cond delay="1000"/>
                                          </p:stCondLst>
                                        </p:cTn>
                                        <p:tgtEl>
                                          <p:spTgt spid="76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69"/>
                                        </p:tgtEl>
                                      </p:cBhvr>
                                    </p:animEffect>
                                    <p:set>
                                      <p:cBhvr>
                                        <p:cTn dur="1" fill="hold">
                                          <p:stCondLst>
                                            <p:cond delay="1000"/>
                                          </p:stCondLst>
                                        </p:cTn>
                                        <p:tgtEl>
                                          <p:spTgt spid="76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70"/>
                                        </p:tgtEl>
                                        <p:attrNameLst>
                                          <p:attrName>style.visibility</p:attrName>
                                        </p:attrNameLst>
                                      </p:cBhvr>
                                      <p:to>
                                        <p:strVal val="visible"/>
                                      </p:to>
                                    </p:set>
                                    <p:animEffect filter="fade" transition="in">
                                      <p:cBhvr>
                                        <p:cTn dur="1000"/>
                                        <p:tgtEl>
                                          <p:spTgt spid="7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51"/>
          <p:cNvSpPr txBox="1"/>
          <p:nvPr>
            <p:ph type="ctrTitle"/>
          </p:nvPr>
        </p:nvSpPr>
        <p:spPr>
          <a:xfrm>
            <a:off x="451700" y="-62350"/>
            <a:ext cx="8482500" cy="790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3400">
                <a:solidFill>
                  <a:srgbClr val="434343"/>
                </a:solidFill>
                <a:latin typeface="Comic Sans MS"/>
                <a:ea typeface="Comic Sans MS"/>
                <a:cs typeface="Comic Sans MS"/>
                <a:sym typeface="Comic Sans MS"/>
              </a:rPr>
              <a:t>Operations on </a:t>
            </a:r>
            <a:r>
              <a:rPr b="1" lang="en" sz="3400">
                <a:solidFill>
                  <a:srgbClr val="D15A12"/>
                </a:solidFill>
                <a:latin typeface="Comic Sans MS"/>
                <a:ea typeface="Comic Sans MS"/>
                <a:cs typeface="Comic Sans MS"/>
                <a:sym typeface="Comic Sans MS"/>
              </a:rPr>
              <a:t>Variables: </a:t>
            </a:r>
            <a:r>
              <a:rPr b="1" lang="en" sz="3400">
                <a:solidFill>
                  <a:srgbClr val="404040"/>
                </a:solidFill>
                <a:latin typeface="Comic Sans MS"/>
                <a:ea typeface="Comic Sans MS"/>
                <a:cs typeface="Comic Sans MS"/>
                <a:sym typeface="Comic Sans MS"/>
              </a:rPr>
              <a:t>Expression</a:t>
            </a:r>
            <a:endParaRPr b="1" sz="3400">
              <a:solidFill>
                <a:srgbClr val="404040"/>
              </a:solidFill>
              <a:latin typeface="Comic Sans MS"/>
              <a:ea typeface="Comic Sans MS"/>
              <a:cs typeface="Comic Sans MS"/>
              <a:sym typeface="Comic Sans MS"/>
            </a:endParaRPr>
          </a:p>
        </p:txBody>
      </p:sp>
      <p:cxnSp>
        <p:nvCxnSpPr>
          <p:cNvPr id="777" name="Google Shape;777;p51"/>
          <p:cNvCxnSpPr/>
          <p:nvPr/>
        </p:nvCxnSpPr>
        <p:spPr>
          <a:xfrm>
            <a:off x="375500" y="123950"/>
            <a:ext cx="0" cy="570000"/>
          </a:xfrm>
          <a:prstGeom prst="straightConnector1">
            <a:avLst/>
          </a:prstGeom>
          <a:noFill/>
          <a:ln cap="flat" cmpd="sng" w="38100">
            <a:solidFill>
              <a:srgbClr val="D15A12"/>
            </a:solidFill>
            <a:prstDash val="solid"/>
            <a:round/>
            <a:headEnd len="med" w="med" type="none"/>
            <a:tailEnd len="med" w="med" type="none"/>
          </a:ln>
        </p:spPr>
      </p:cxnSp>
      <p:cxnSp>
        <p:nvCxnSpPr>
          <p:cNvPr id="778" name="Google Shape;778;p51"/>
          <p:cNvCxnSpPr/>
          <p:nvPr/>
        </p:nvCxnSpPr>
        <p:spPr>
          <a:xfrm>
            <a:off x="299300" y="47750"/>
            <a:ext cx="0" cy="570000"/>
          </a:xfrm>
          <a:prstGeom prst="straightConnector1">
            <a:avLst/>
          </a:prstGeom>
          <a:noFill/>
          <a:ln cap="flat" cmpd="sng" w="38100">
            <a:solidFill>
              <a:schemeClr val="dk2"/>
            </a:solidFill>
            <a:prstDash val="solid"/>
            <a:round/>
            <a:headEnd len="med" w="med" type="none"/>
            <a:tailEnd len="med" w="med" type="none"/>
          </a:ln>
        </p:spPr>
      </p:cxnSp>
      <p:sp>
        <p:nvSpPr>
          <p:cNvPr id="779" name="Google Shape;779;p51"/>
          <p:cNvSpPr/>
          <p:nvPr/>
        </p:nvSpPr>
        <p:spPr>
          <a:xfrm>
            <a:off x="0" y="4864944"/>
            <a:ext cx="9144000" cy="288000"/>
          </a:xfrm>
          <a:prstGeom prst="rect">
            <a:avLst/>
          </a:prstGeom>
          <a:solidFill>
            <a:srgbClr val="D15A12"/>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Font typeface="Arial"/>
              <a:buNone/>
            </a:pPr>
            <a:r>
              <a:t/>
            </a:r>
            <a:endParaRPr sz="1800">
              <a:solidFill>
                <a:schemeClr val="lt1"/>
              </a:solidFill>
              <a:latin typeface="Arial"/>
              <a:ea typeface="Arial"/>
              <a:cs typeface="Arial"/>
              <a:sym typeface="Arial"/>
            </a:endParaRPr>
          </a:p>
        </p:txBody>
      </p:sp>
      <p:sp>
        <p:nvSpPr>
          <p:cNvPr id="780" name="Google Shape;780;p51"/>
          <p:cNvSpPr txBox="1"/>
          <p:nvPr/>
        </p:nvSpPr>
        <p:spPr>
          <a:xfrm>
            <a:off x="1003600" y="1518900"/>
            <a:ext cx="7175700" cy="890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b="1" sz="2400">
              <a:solidFill>
                <a:srgbClr val="434343"/>
              </a:solidFill>
              <a:latin typeface="Comic Sans MS"/>
              <a:ea typeface="Comic Sans MS"/>
              <a:cs typeface="Comic Sans MS"/>
              <a:sym typeface="Comic Sans MS"/>
            </a:endParaRPr>
          </a:p>
          <a:p>
            <a:pPr indent="0" lvl="0" marL="0" rtl="0" algn="l">
              <a:lnSpc>
                <a:spcPct val="150000"/>
              </a:lnSpc>
              <a:spcBef>
                <a:spcPts val="0"/>
              </a:spcBef>
              <a:spcAft>
                <a:spcPts val="0"/>
              </a:spcAft>
              <a:buNone/>
            </a:pPr>
            <a:r>
              <a:rPr b="1" lang="en" sz="2400">
                <a:solidFill>
                  <a:srgbClr val="434343"/>
                </a:solidFill>
                <a:latin typeface="Comic Sans MS"/>
                <a:ea typeface="Comic Sans MS"/>
                <a:cs typeface="Comic Sans MS"/>
                <a:sym typeface="Comic Sans MS"/>
              </a:rPr>
              <a:t>			</a:t>
            </a:r>
            <a:r>
              <a:rPr b="1" lang="en" sz="3800">
                <a:solidFill>
                  <a:srgbClr val="D15A12"/>
                </a:solidFill>
                <a:latin typeface="Comic Sans MS"/>
                <a:ea typeface="Comic Sans MS"/>
                <a:cs typeface="Comic Sans MS"/>
                <a:sym typeface="Comic Sans MS"/>
              </a:rPr>
              <a:t>Z = 10 + 10 * 5</a:t>
            </a:r>
            <a:endParaRPr b="1" sz="3800">
              <a:solidFill>
                <a:srgbClr val="D15A12"/>
              </a:solidFill>
              <a:latin typeface="Comic Sans MS"/>
              <a:ea typeface="Comic Sans MS"/>
              <a:cs typeface="Comic Sans MS"/>
              <a:sym typeface="Comic Sans MS"/>
            </a:endParaRPr>
          </a:p>
        </p:txBody>
      </p:sp>
      <p:sp>
        <p:nvSpPr>
          <p:cNvPr id="781" name="Google Shape;781;p51"/>
          <p:cNvSpPr txBox="1"/>
          <p:nvPr/>
        </p:nvSpPr>
        <p:spPr>
          <a:xfrm>
            <a:off x="2383575" y="3229175"/>
            <a:ext cx="23460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800">
                <a:solidFill>
                  <a:srgbClr val="434343"/>
                </a:solidFill>
                <a:latin typeface="Comic Sans MS"/>
                <a:ea typeface="Comic Sans MS"/>
                <a:cs typeface="Comic Sans MS"/>
                <a:sym typeface="Comic Sans MS"/>
              </a:rPr>
              <a:t>Z = 100</a:t>
            </a:r>
            <a:endParaRPr b="1" sz="3800">
              <a:solidFill>
                <a:srgbClr val="434343"/>
              </a:solidFill>
              <a:latin typeface="Comic Sans MS"/>
              <a:ea typeface="Comic Sans MS"/>
              <a:cs typeface="Comic Sans MS"/>
              <a:sym typeface="Comic Sans MS"/>
            </a:endParaRPr>
          </a:p>
        </p:txBody>
      </p:sp>
      <p:pic>
        <p:nvPicPr>
          <p:cNvPr descr="https://lh4.googleusercontent.com/obRfX5EKLFnYEROb1rSfTJkc-OUlA7CCXg-IFw67EipdK3yR0YYb1pyOR7MLut-hJtFUM91KJDuABq9gtrbrrvz-Ai-XS6Nx_Qpy4LuatFfAzjbzUiC8pRaQgvxstQ0xvB_J6DhmYzY" id="782" name="Google Shape;782;p51"/>
          <p:cNvPicPr preferRelativeResize="0"/>
          <p:nvPr/>
        </p:nvPicPr>
        <p:blipFill>
          <a:blip r:embed="rId3">
            <a:alphaModFix/>
          </a:blip>
          <a:stretch>
            <a:fillRect/>
          </a:stretch>
        </p:blipFill>
        <p:spPr>
          <a:xfrm>
            <a:off x="152400" y="2195400"/>
            <a:ext cx="1288524" cy="2671875"/>
          </a:xfrm>
          <a:prstGeom prst="rect">
            <a:avLst/>
          </a:prstGeom>
          <a:noFill/>
          <a:ln>
            <a:noFill/>
          </a:ln>
        </p:spPr>
      </p:pic>
      <p:pic>
        <p:nvPicPr>
          <p:cNvPr descr="https://lh6.googleusercontent.com/e4Z5eOZEGmQJb0PxgBk9BeMM7WLRGmb6a62PS638_jWIJd8zgugg4xpgmhmJZxgvBWIdKN00Gt-luBb0GY70fwFpbw8YWNuStF9QU0Us937iZBZKAKY7N3D0_32Acvx0z55K-eGRnak" id="783" name="Google Shape;783;p51"/>
          <p:cNvPicPr preferRelativeResize="0"/>
          <p:nvPr/>
        </p:nvPicPr>
        <p:blipFill>
          <a:blip r:embed="rId4">
            <a:alphaModFix/>
          </a:blip>
          <a:stretch>
            <a:fillRect/>
          </a:stretch>
        </p:blipFill>
        <p:spPr>
          <a:xfrm flipH="1">
            <a:off x="7765337" y="2195400"/>
            <a:ext cx="1271788" cy="2647395"/>
          </a:xfrm>
          <a:prstGeom prst="rect">
            <a:avLst/>
          </a:prstGeom>
          <a:noFill/>
          <a:ln>
            <a:noFill/>
          </a:ln>
        </p:spPr>
      </p:pic>
      <p:sp>
        <p:nvSpPr>
          <p:cNvPr id="784" name="Google Shape;784;p51"/>
          <p:cNvSpPr txBox="1"/>
          <p:nvPr/>
        </p:nvSpPr>
        <p:spPr>
          <a:xfrm>
            <a:off x="2320850" y="866975"/>
            <a:ext cx="18999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800">
                <a:solidFill>
                  <a:srgbClr val="434343"/>
                </a:solidFill>
                <a:latin typeface="Comic Sans MS"/>
                <a:ea typeface="Comic Sans MS"/>
                <a:cs typeface="Comic Sans MS"/>
                <a:sym typeface="Comic Sans MS"/>
              </a:rPr>
              <a:t>Z = 60</a:t>
            </a:r>
            <a:endParaRPr b="1" sz="3800">
              <a:solidFill>
                <a:srgbClr val="434343"/>
              </a:solidFill>
              <a:latin typeface="Comic Sans MS"/>
              <a:ea typeface="Comic Sans MS"/>
              <a:cs typeface="Comic Sans MS"/>
              <a:sym typeface="Comic Sans MS"/>
            </a:endParaRPr>
          </a:p>
        </p:txBody>
      </p:sp>
      <p:sp>
        <p:nvSpPr>
          <p:cNvPr id="785" name="Google Shape;785;p51"/>
          <p:cNvSpPr txBox="1"/>
          <p:nvPr/>
        </p:nvSpPr>
        <p:spPr>
          <a:xfrm>
            <a:off x="3270700" y="2048075"/>
            <a:ext cx="26934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800">
                <a:solidFill>
                  <a:srgbClr val="434343"/>
                </a:solidFill>
                <a:latin typeface="Comic Sans MS"/>
                <a:ea typeface="Comic Sans MS"/>
                <a:cs typeface="Comic Sans MS"/>
                <a:sym typeface="Comic Sans MS"/>
              </a:rPr>
              <a:t>(         )</a:t>
            </a:r>
            <a:endParaRPr b="1" sz="3800">
              <a:solidFill>
                <a:srgbClr val="434343"/>
              </a:solidFill>
              <a:latin typeface="Comic Sans MS"/>
              <a:ea typeface="Comic Sans MS"/>
              <a:cs typeface="Comic Sans MS"/>
              <a:sym typeface="Comic Sans MS"/>
            </a:endParaRPr>
          </a:p>
        </p:txBody>
      </p:sp>
      <p:sp>
        <p:nvSpPr>
          <p:cNvPr id="786" name="Google Shape;786;p51"/>
          <p:cNvSpPr/>
          <p:nvPr/>
        </p:nvSpPr>
        <p:spPr>
          <a:xfrm flipH="1">
            <a:off x="6749275" y="2288825"/>
            <a:ext cx="940800" cy="288000"/>
          </a:xfrm>
          <a:prstGeom prst="rightArrow">
            <a:avLst>
              <a:gd fmla="val 50000" name="adj1"/>
              <a:gd fmla="val 50000" name="adj2"/>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7" name="Google Shape;787;p51"/>
          <p:cNvPicPr preferRelativeResize="0"/>
          <p:nvPr/>
        </p:nvPicPr>
        <p:blipFill>
          <a:blip r:embed="rId5">
            <a:alphaModFix/>
          </a:blip>
          <a:stretch>
            <a:fillRect/>
          </a:stretch>
        </p:blipFill>
        <p:spPr>
          <a:xfrm rot="5400000">
            <a:off x="4156674" y="2881700"/>
            <a:ext cx="590500" cy="590500"/>
          </a:xfrm>
          <a:prstGeom prst="rect">
            <a:avLst/>
          </a:prstGeom>
          <a:noFill/>
          <a:ln>
            <a:noFill/>
          </a:ln>
        </p:spPr>
      </p:pic>
      <p:sp>
        <p:nvSpPr>
          <p:cNvPr id="788" name="Google Shape;788;p51"/>
          <p:cNvSpPr txBox="1"/>
          <p:nvPr/>
        </p:nvSpPr>
        <p:spPr>
          <a:xfrm>
            <a:off x="4077175" y="3229175"/>
            <a:ext cx="9159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800">
                <a:solidFill>
                  <a:srgbClr val="434343"/>
                </a:solidFill>
                <a:latin typeface="Comic Sans MS"/>
                <a:ea typeface="Comic Sans MS"/>
                <a:cs typeface="Comic Sans MS"/>
                <a:sym typeface="Comic Sans MS"/>
              </a:rPr>
              <a:t>20</a:t>
            </a:r>
            <a:endParaRPr b="1" sz="3800">
              <a:solidFill>
                <a:srgbClr val="434343"/>
              </a:solidFill>
              <a:latin typeface="Comic Sans MS"/>
              <a:ea typeface="Comic Sans MS"/>
              <a:cs typeface="Comic Sans MS"/>
              <a:sym typeface="Comic Sans MS"/>
            </a:endParaRPr>
          </a:p>
        </p:txBody>
      </p:sp>
      <p:pic>
        <p:nvPicPr>
          <p:cNvPr id="789" name="Google Shape;789;p51"/>
          <p:cNvPicPr preferRelativeResize="0"/>
          <p:nvPr/>
        </p:nvPicPr>
        <p:blipFill>
          <a:blip r:embed="rId6">
            <a:alphaModFix/>
          </a:blip>
          <a:stretch>
            <a:fillRect/>
          </a:stretch>
        </p:blipFill>
        <p:spPr>
          <a:xfrm rot="8100000">
            <a:off x="5667099" y="2964800"/>
            <a:ext cx="952500" cy="952500"/>
          </a:xfrm>
          <a:prstGeom prst="rect">
            <a:avLst/>
          </a:prstGeom>
          <a:noFill/>
          <a:ln>
            <a:noFill/>
          </a:ln>
        </p:spPr>
      </p:pic>
      <p:sp>
        <p:nvSpPr>
          <p:cNvPr id="790" name="Google Shape;790;p51"/>
          <p:cNvSpPr txBox="1"/>
          <p:nvPr/>
        </p:nvSpPr>
        <p:spPr>
          <a:xfrm>
            <a:off x="4842425" y="3229175"/>
            <a:ext cx="14199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800">
                <a:solidFill>
                  <a:srgbClr val="434343"/>
                </a:solidFill>
                <a:latin typeface="Comic Sans MS"/>
                <a:ea typeface="Comic Sans MS"/>
                <a:cs typeface="Comic Sans MS"/>
                <a:sym typeface="Comic Sans MS"/>
              </a:rPr>
              <a:t>* 5</a:t>
            </a:r>
            <a:endParaRPr b="1" sz="3800">
              <a:solidFill>
                <a:srgbClr val="434343"/>
              </a:solidFill>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84"/>
                                        </p:tgtEl>
                                      </p:cBhvr>
                                    </p:animEffect>
                                    <p:set>
                                      <p:cBhvr>
                                        <p:cTn dur="1" fill="hold">
                                          <p:stCondLst>
                                            <p:cond delay="1000"/>
                                          </p:stCondLst>
                                        </p:cTn>
                                        <p:tgtEl>
                                          <p:spTgt spid="78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85"/>
                                        </p:tgtEl>
                                        <p:attrNameLst>
                                          <p:attrName>style.visibility</p:attrName>
                                        </p:attrNameLst>
                                      </p:cBhvr>
                                      <p:to>
                                        <p:strVal val="visible"/>
                                      </p:to>
                                    </p:set>
                                    <p:animEffect filter="fade" transition="in">
                                      <p:cBhvr>
                                        <p:cTn dur="1000"/>
                                        <p:tgtEl>
                                          <p:spTgt spid="7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6"/>
                                        </p:tgtEl>
                                        <p:attrNameLst>
                                          <p:attrName>style.visibility</p:attrName>
                                        </p:attrNameLst>
                                      </p:cBhvr>
                                      <p:to>
                                        <p:strVal val="visible"/>
                                      </p:to>
                                    </p:set>
                                    <p:animEffect filter="fade" transition="in">
                                      <p:cBhvr>
                                        <p:cTn dur="1000"/>
                                        <p:tgtEl>
                                          <p:spTgt spid="7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7"/>
                                        </p:tgtEl>
                                        <p:attrNameLst>
                                          <p:attrName>style.visibility</p:attrName>
                                        </p:attrNameLst>
                                      </p:cBhvr>
                                      <p:to>
                                        <p:strVal val="visible"/>
                                      </p:to>
                                    </p:set>
                                    <p:animEffect filter="fade" transition="in">
                                      <p:cBhvr>
                                        <p:cTn dur="1000"/>
                                        <p:tgtEl>
                                          <p:spTgt spid="787"/>
                                        </p:tgtEl>
                                      </p:cBhvr>
                                    </p:animEffect>
                                  </p:childTnLst>
                                </p:cTn>
                              </p:par>
                              <p:par>
                                <p:cTn fill="hold" nodeType="withEffect" presetClass="entr" presetID="10" presetSubtype="0">
                                  <p:stCondLst>
                                    <p:cond delay="0"/>
                                  </p:stCondLst>
                                  <p:childTnLst>
                                    <p:set>
                                      <p:cBhvr>
                                        <p:cTn dur="1" fill="hold">
                                          <p:stCondLst>
                                            <p:cond delay="0"/>
                                          </p:stCondLst>
                                        </p:cTn>
                                        <p:tgtEl>
                                          <p:spTgt spid="788"/>
                                        </p:tgtEl>
                                        <p:attrNameLst>
                                          <p:attrName>style.visibility</p:attrName>
                                        </p:attrNameLst>
                                      </p:cBhvr>
                                      <p:to>
                                        <p:strVal val="visible"/>
                                      </p:to>
                                    </p:set>
                                    <p:animEffect filter="fade" transition="in">
                                      <p:cBhvr>
                                        <p:cTn dur="1000"/>
                                        <p:tgtEl>
                                          <p:spTgt spid="7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9"/>
                                        </p:tgtEl>
                                        <p:attrNameLst>
                                          <p:attrName>style.visibility</p:attrName>
                                        </p:attrNameLst>
                                      </p:cBhvr>
                                      <p:to>
                                        <p:strVal val="visible"/>
                                      </p:to>
                                    </p:set>
                                    <p:animEffect filter="fade" transition="in">
                                      <p:cBhvr>
                                        <p:cTn dur="1000"/>
                                        <p:tgtEl>
                                          <p:spTgt spid="78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90"/>
                                        </p:tgtEl>
                                        <p:attrNameLst>
                                          <p:attrName>style.visibility</p:attrName>
                                        </p:attrNameLst>
                                      </p:cBhvr>
                                      <p:to>
                                        <p:strVal val="visible"/>
                                      </p:to>
                                    </p:set>
                                    <p:animEffect filter="fade" transition="in">
                                      <p:cBhvr>
                                        <p:cTn dur="1000"/>
                                        <p:tgtEl>
                                          <p:spTgt spid="7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87"/>
                                        </p:tgtEl>
                                      </p:cBhvr>
                                    </p:animEffect>
                                    <p:set>
                                      <p:cBhvr>
                                        <p:cTn dur="1" fill="hold">
                                          <p:stCondLst>
                                            <p:cond delay="1000"/>
                                          </p:stCondLst>
                                        </p:cTn>
                                        <p:tgtEl>
                                          <p:spTgt spid="78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89"/>
                                        </p:tgtEl>
                                      </p:cBhvr>
                                    </p:animEffect>
                                    <p:set>
                                      <p:cBhvr>
                                        <p:cTn dur="1" fill="hold">
                                          <p:stCondLst>
                                            <p:cond delay="1000"/>
                                          </p:stCondLst>
                                        </p:cTn>
                                        <p:tgtEl>
                                          <p:spTgt spid="78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90"/>
                                        </p:tgtEl>
                                      </p:cBhvr>
                                    </p:animEffect>
                                    <p:set>
                                      <p:cBhvr>
                                        <p:cTn dur="1" fill="hold">
                                          <p:stCondLst>
                                            <p:cond delay="1000"/>
                                          </p:stCondLst>
                                        </p:cTn>
                                        <p:tgtEl>
                                          <p:spTgt spid="79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88"/>
                                        </p:tgtEl>
                                      </p:cBhvr>
                                    </p:animEffect>
                                    <p:set>
                                      <p:cBhvr>
                                        <p:cTn dur="1" fill="hold">
                                          <p:stCondLst>
                                            <p:cond delay="1000"/>
                                          </p:stCondLst>
                                        </p:cTn>
                                        <p:tgtEl>
                                          <p:spTgt spid="78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81"/>
                                        </p:tgtEl>
                                        <p:attrNameLst>
                                          <p:attrName>style.visibility</p:attrName>
                                        </p:attrNameLst>
                                      </p:cBhvr>
                                      <p:to>
                                        <p:strVal val="visible"/>
                                      </p:to>
                                    </p:set>
                                    <p:animEffect filter="fade" transition="in">
                                      <p:cBhvr>
                                        <p:cTn dur="1000"/>
                                        <p:tgtEl>
                                          <p:spTgt spid="7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52"/>
          <p:cNvSpPr txBox="1"/>
          <p:nvPr>
            <p:ph type="ctrTitle"/>
          </p:nvPr>
        </p:nvSpPr>
        <p:spPr>
          <a:xfrm>
            <a:off x="451700" y="-62350"/>
            <a:ext cx="8482500" cy="790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3400">
                <a:solidFill>
                  <a:srgbClr val="404040"/>
                </a:solidFill>
                <a:latin typeface="Comic Sans MS"/>
                <a:ea typeface="Comic Sans MS"/>
                <a:cs typeface="Comic Sans MS"/>
                <a:sym typeface="Comic Sans MS"/>
              </a:rPr>
              <a:t>Expression : </a:t>
            </a:r>
            <a:r>
              <a:rPr b="1" lang="en" sz="3400">
                <a:solidFill>
                  <a:srgbClr val="D15A12"/>
                </a:solidFill>
                <a:latin typeface="Comic Sans MS"/>
                <a:ea typeface="Comic Sans MS"/>
                <a:cs typeface="Comic Sans MS"/>
                <a:sym typeface="Comic Sans MS"/>
              </a:rPr>
              <a:t>Precedence Order</a:t>
            </a:r>
            <a:endParaRPr b="1" sz="3400">
              <a:solidFill>
                <a:srgbClr val="D15A12"/>
              </a:solidFill>
              <a:latin typeface="Comic Sans MS"/>
              <a:ea typeface="Comic Sans MS"/>
              <a:cs typeface="Comic Sans MS"/>
              <a:sym typeface="Comic Sans MS"/>
            </a:endParaRPr>
          </a:p>
        </p:txBody>
      </p:sp>
      <p:cxnSp>
        <p:nvCxnSpPr>
          <p:cNvPr id="796" name="Google Shape;796;p52"/>
          <p:cNvCxnSpPr/>
          <p:nvPr/>
        </p:nvCxnSpPr>
        <p:spPr>
          <a:xfrm>
            <a:off x="375500" y="123950"/>
            <a:ext cx="0" cy="570000"/>
          </a:xfrm>
          <a:prstGeom prst="straightConnector1">
            <a:avLst/>
          </a:prstGeom>
          <a:noFill/>
          <a:ln cap="flat" cmpd="sng" w="38100">
            <a:solidFill>
              <a:srgbClr val="D15A12"/>
            </a:solidFill>
            <a:prstDash val="solid"/>
            <a:round/>
            <a:headEnd len="med" w="med" type="none"/>
            <a:tailEnd len="med" w="med" type="none"/>
          </a:ln>
        </p:spPr>
      </p:cxnSp>
      <p:cxnSp>
        <p:nvCxnSpPr>
          <p:cNvPr id="797" name="Google Shape;797;p52"/>
          <p:cNvCxnSpPr/>
          <p:nvPr/>
        </p:nvCxnSpPr>
        <p:spPr>
          <a:xfrm>
            <a:off x="299300" y="47750"/>
            <a:ext cx="0" cy="570000"/>
          </a:xfrm>
          <a:prstGeom prst="straightConnector1">
            <a:avLst/>
          </a:prstGeom>
          <a:noFill/>
          <a:ln cap="flat" cmpd="sng" w="38100">
            <a:solidFill>
              <a:schemeClr val="dk2"/>
            </a:solidFill>
            <a:prstDash val="solid"/>
            <a:round/>
            <a:headEnd len="med" w="med" type="none"/>
            <a:tailEnd len="med" w="med" type="none"/>
          </a:ln>
        </p:spPr>
      </p:cxnSp>
      <p:sp>
        <p:nvSpPr>
          <p:cNvPr id="798" name="Google Shape;798;p52"/>
          <p:cNvSpPr/>
          <p:nvPr/>
        </p:nvSpPr>
        <p:spPr>
          <a:xfrm>
            <a:off x="0" y="4864944"/>
            <a:ext cx="9144000" cy="288000"/>
          </a:xfrm>
          <a:prstGeom prst="rect">
            <a:avLst/>
          </a:prstGeom>
          <a:solidFill>
            <a:srgbClr val="D15A12"/>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Font typeface="Arial"/>
              <a:buNone/>
            </a:pPr>
            <a:r>
              <a:t/>
            </a:r>
            <a:endParaRPr sz="1800">
              <a:solidFill>
                <a:schemeClr val="lt1"/>
              </a:solidFill>
              <a:latin typeface="Arial"/>
              <a:ea typeface="Arial"/>
              <a:cs typeface="Arial"/>
              <a:sym typeface="Arial"/>
            </a:endParaRPr>
          </a:p>
        </p:txBody>
      </p:sp>
      <p:graphicFrame>
        <p:nvGraphicFramePr>
          <p:cNvPr id="799" name="Google Shape;799;p52"/>
          <p:cNvGraphicFramePr/>
          <p:nvPr/>
        </p:nvGraphicFramePr>
        <p:xfrm>
          <a:off x="1911238" y="1941881"/>
          <a:ext cx="3000000" cy="3000000"/>
        </p:xfrm>
        <a:graphic>
          <a:graphicData uri="http://schemas.openxmlformats.org/drawingml/2006/table">
            <a:tbl>
              <a:tblPr bandRow="1" firstRow="1">
                <a:noFill/>
                <a:tableStyleId>{912F5841-C66F-4018-8705-5D1659A9B290}</a:tableStyleId>
              </a:tblPr>
              <a:tblGrid>
                <a:gridCol w="1562450"/>
                <a:gridCol w="1746875"/>
                <a:gridCol w="2012200"/>
              </a:tblGrid>
              <a:tr h="424725">
                <a:tc>
                  <a:txBody>
                    <a:bodyPr/>
                    <a:lstStyle/>
                    <a:p>
                      <a:pPr indent="0" lvl="0" marL="0" marR="0" rtl="0" algn="ctr">
                        <a:lnSpc>
                          <a:spcPct val="100000"/>
                        </a:lnSpc>
                        <a:spcBef>
                          <a:spcPts val="0"/>
                        </a:spcBef>
                        <a:spcAft>
                          <a:spcPts val="0"/>
                        </a:spcAft>
                        <a:buClr>
                          <a:srgbClr val="FFFFFF"/>
                        </a:buClr>
                        <a:buSzPts val="1400"/>
                        <a:buFont typeface="Arial"/>
                        <a:buNone/>
                      </a:pPr>
                      <a:r>
                        <a:rPr lang="en" sz="1900">
                          <a:latin typeface="Comic Sans MS"/>
                          <a:ea typeface="Comic Sans MS"/>
                          <a:cs typeface="Comic Sans MS"/>
                          <a:sym typeface="Comic Sans MS"/>
                        </a:rPr>
                        <a:t>Operator</a:t>
                      </a:r>
                      <a:endParaRPr sz="1900" u="none" cap="none" strike="noStrike">
                        <a:solidFill>
                          <a:srgbClr val="FFFFFF"/>
                        </a:solidFill>
                        <a:latin typeface="Comic Sans MS"/>
                        <a:ea typeface="Comic Sans MS"/>
                        <a:cs typeface="Comic Sans MS"/>
                        <a:sym typeface="Comic Sans MS"/>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rgbClr val="D15A12"/>
                    </a:solidFill>
                  </a:tcPr>
                </a:tc>
                <a:tc>
                  <a:txBody>
                    <a:bodyPr/>
                    <a:lstStyle/>
                    <a:p>
                      <a:pPr indent="0" lvl="0" marL="0" marR="0" rtl="0" algn="ctr">
                        <a:spcBef>
                          <a:spcPts val="0"/>
                        </a:spcBef>
                        <a:spcAft>
                          <a:spcPts val="0"/>
                        </a:spcAft>
                        <a:buSzPts val="1100"/>
                        <a:buNone/>
                      </a:pPr>
                      <a:r>
                        <a:rPr lang="en" sz="1900">
                          <a:latin typeface="Comic Sans MS"/>
                          <a:ea typeface="Comic Sans MS"/>
                          <a:cs typeface="Comic Sans MS"/>
                          <a:sym typeface="Comic Sans MS"/>
                        </a:rPr>
                        <a:t>Symbol</a:t>
                      </a:r>
                      <a:endParaRPr sz="1900">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rgbClr val="D15A12"/>
                    </a:solidFill>
                  </a:tcPr>
                </a:tc>
                <a:tc>
                  <a:txBody>
                    <a:bodyPr/>
                    <a:lstStyle/>
                    <a:p>
                      <a:pPr indent="0" lvl="0" marL="0" marR="0" rtl="0" algn="ctr">
                        <a:spcBef>
                          <a:spcPts val="0"/>
                        </a:spcBef>
                        <a:spcAft>
                          <a:spcPts val="0"/>
                        </a:spcAft>
                        <a:buNone/>
                      </a:pPr>
                      <a:r>
                        <a:rPr lang="en" sz="1900">
                          <a:latin typeface="Comic Sans MS"/>
                          <a:ea typeface="Comic Sans MS"/>
                          <a:cs typeface="Comic Sans MS"/>
                          <a:sym typeface="Comic Sans MS"/>
                        </a:rPr>
                        <a:t>Precedence</a:t>
                      </a:r>
                      <a:endParaRPr sz="1900">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rgbClr val="D15A12"/>
                    </a:solidFill>
                  </a:tcPr>
                </a:tc>
              </a:tr>
              <a:tr h="381775">
                <a:tc>
                  <a:txBody>
                    <a:bodyPr/>
                    <a:lstStyle/>
                    <a:p>
                      <a:pPr indent="0" lvl="0" marL="0" marR="0" rtl="0" algn="ctr">
                        <a:lnSpc>
                          <a:spcPct val="100000"/>
                        </a:lnSpc>
                        <a:spcBef>
                          <a:spcPts val="0"/>
                        </a:spcBef>
                        <a:spcAft>
                          <a:spcPts val="0"/>
                        </a:spcAft>
                        <a:buClr>
                          <a:srgbClr val="3F3F3F"/>
                        </a:buClr>
                        <a:buSzPts val="1200"/>
                        <a:buFont typeface="Arial"/>
                        <a:buNone/>
                      </a:pPr>
                      <a:r>
                        <a:rPr b="1" lang="en" sz="1700">
                          <a:solidFill>
                            <a:srgbClr val="3F3F3F"/>
                          </a:solidFill>
                          <a:latin typeface="Comic Sans MS"/>
                          <a:ea typeface="Comic Sans MS"/>
                          <a:cs typeface="Comic Sans MS"/>
                          <a:sym typeface="Comic Sans MS"/>
                        </a:rPr>
                        <a:t>Parentheses</a:t>
                      </a:r>
                      <a:endParaRPr b="1" sz="1700" u="none" cap="none" strike="noStrike">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1" lang="en" sz="1700">
                          <a:solidFill>
                            <a:srgbClr val="3F3F3F"/>
                          </a:solidFill>
                          <a:latin typeface="Comic Sans MS"/>
                          <a:ea typeface="Comic Sans MS"/>
                          <a:cs typeface="Comic Sans MS"/>
                          <a:sym typeface="Comic Sans MS"/>
                        </a:rPr>
                        <a:t>( )</a:t>
                      </a:r>
                      <a:endParaRPr b="1" sz="1700" u="none" cap="none" strike="noStrike">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1" lang="en" sz="1700">
                          <a:solidFill>
                            <a:srgbClr val="3F3F3F"/>
                          </a:solidFill>
                          <a:latin typeface="Comic Sans MS"/>
                          <a:ea typeface="Comic Sans MS"/>
                          <a:cs typeface="Comic Sans MS"/>
                          <a:sym typeface="Comic Sans MS"/>
                        </a:rPr>
                        <a:t>1</a:t>
                      </a:r>
                      <a:endParaRPr b="1" sz="1700">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r>
              <a:tr h="381775">
                <a:tc>
                  <a:txBody>
                    <a:bodyPr/>
                    <a:lstStyle/>
                    <a:p>
                      <a:pPr indent="0" lvl="0" marL="0" marR="0" rtl="0" algn="ctr">
                        <a:lnSpc>
                          <a:spcPct val="100000"/>
                        </a:lnSpc>
                        <a:spcBef>
                          <a:spcPts val="0"/>
                        </a:spcBef>
                        <a:spcAft>
                          <a:spcPts val="0"/>
                        </a:spcAft>
                        <a:buNone/>
                      </a:pPr>
                      <a:r>
                        <a:rPr b="1" lang="en" sz="1700">
                          <a:solidFill>
                            <a:srgbClr val="3F3F3F"/>
                          </a:solidFill>
                          <a:latin typeface="Comic Sans MS"/>
                          <a:ea typeface="Comic Sans MS"/>
                          <a:cs typeface="Comic Sans MS"/>
                          <a:sym typeface="Comic Sans MS"/>
                        </a:rPr>
                        <a:t>Exponential</a:t>
                      </a:r>
                      <a:endParaRPr b="1" sz="1700">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1" lang="en" sz="1700">
                          <a:solidFill>
                            <a:srgbClr val="3F3F3F"/>
                          </a:solidFill>
                          <a:latin typeface="Comic Sans MS"/>
                          <a:ea typeface="Comic Sans MS"/>
                          <a:cs typeface="Comic Sans MS"/>
                          <a:sym typeface="Comic Sans MS"/>
                        </a:rPr>
                        <a:t>X</a:t>
                      </a:r>
                      <a:r>
                        <a:rPr b="1" baseline="30000" lang="en" sz="1700">
                          <a:solidFill>
                            <a:srgbClr val="3F3F3F"/>
                          </a:solidFill>
                          <a:latin typeface="Comic Sans MS"/>
                          <a:ea typeface="Comic Sans MS"/>
                          <a:cs typeface="Comic Sans MS"/>
                          <a:sym typeface="Comic Sans MS"/>
                        </a:rPr>
                        <a:t>Y</a:t>
                      </a:r>
                      <a:endParaRPr b="1" sz="1700">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1" lang="en" sz="1700">
                          <a:solidFill>
                            <a:srgbClr val="3F3F3F"/>
                          </a:solidFill>
                          <a:latin typeface="Comic Sans MS"/>
                          <a:ea typeface="Comic Sans MS"/>
                          <a:cs typeface="Comic Sans MS"/>
                          <a:sym typeface="Comic Sans MS"/>
                        </a:rPr>
                        <a:t>2</a:t>
                      </a:r>
                      <a:endParaRPr b="1" sz="1700">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r>
              <a:tr h="381775">
                <a:tc>
                  <a:txBody>
                    <a:bodyPr/>
                    <a:lstStyle/>
                    <a:p>
                      <a:pPr indent="0" lvl="0" marL="0" marR="0" rtl="0" algn="ctr">
                        <a:lnSpc>
                          <a:spcPct val="100000"/>
                        </a:lnSpc>
                        <a:spcBef>
                          <a:spcPts val="0"/>
                        </a:spcBef>
                        <a:spcAft>
                          <a:spcPts val="0"/>
                        </a:spcAft>
                        <a:buNone/>
                      </a:pPr>
                      <a:r>
                        <a:rPr b="1" lang="en" sz="1700">
                          <a:solidFill>
                            <a:srgbClr val="3F3F3F"/>
                          </a:solidFill>
                          <a:latin typeface="Comic Sans MS"/>
                          <a:ea typeface="Comic Sans MS"/>
                          <a:cs typeface="Comic Sans MS"/>
                          <a:sym typeface="Comic Sans MS"/>
                        </a:rPr>
                        <a:t>Multiplication</a:t>
                      </a:r>
                      <a:endParaRPr b="1" sz="1700">
                        <a:solidFill>
                          <a:srgbClr val="3F3F3F"/>
                        </a:solidFill>
                        <a:latin typeface="Comic Sans MS"/>
                        <a:ea typeface="Comic Sans MS"/>
                        <a:cs typeface="Comic Sans MS"/>
                        <a:sym typeface="Comic Sans MS"/>
                      </a:endParaRPr>
                    </a:p>
                    <a:p>
                      <a:pPr indent="0" lvl="0" marL="0" marR="0" rtl="0" algn="ctr">
                        <a:lnSpc>
                          <a:spcPct val="100000"/>
                        </a:lnSpc>
                        <a:spcBef>
                          <a:spcPts val="0"/>
                        </a:spcBef>
                        <a:spcAft>
                          <a:spcPts val="0"/>
                        </a:spcAft>
                        <a:buNone/>
                      </a:pPr>
                      <a:r>
                        <a:rPr b="1" lang="en" sz="1700">
                          <a:solidFill>
                            <a:srgbClr val="3F3F3F"/>
                          </a:solidFill>
                          <a:latin typeface="Comic Sans MS"/>
                          <a:ea typeface="Comic Sans MS"/>
                          <a:cs typeface="Comic Sans MS"/>
                          <a:sym typeface="Comic Sans MS"/>
                        </a:rPr>
                        <a:t>Division</a:t>
                      </a:r>
                      <a:endParaRPr b="1" sz="1700">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1" lang="en" sz="1700">
                          <a:solidFill>
                            <a:srgbClr val="3F3F3F"/>
                          </a:solidFill>
                          <a:latin typeface="Comic Sans MS"/>
                          <a:ea typeface="Comic Sans MS"/>
                          <a:cs typeface="Comic Sans MS"/>
                          <a:sym typeface="Comic Sans MS"/>
                        </a:rPr>
                        <a:t>*</a:t>
                      </a:r>
                      <a:endParaRPr b="1" sz="1700">
                        <a:solidFill>
                          <a:srgbClr val="3F3F3F"/>
                        </a:solidFill>
                        <a:latin typeface="Comic Sans MS"/>
                        <a:ea typeface="Comic Sans MS"/>
                        <a:cs typeface="Comic Sans MS"/>
                        <a:sym typeface="Comic Sans MS"/>
                      </a:endParaRPr>
                    </a:p>
                    <a:p>
                      <a:pPr indent="0" lvl="0" marL="0" marR="0" rtl="0" algn="ctr">
                        <a:spcBef>
                          <a:spcPts val="0"/>
                        </a:spcBef>
                        <a:spcAft>
                          <a:spcPts val="0"/>
                        </a:spcAft>
                        <a:buNone/>
                      </a:pPr>
                      <a:r>
                        <a:rPr b="1" lang="en" sz="1700">
                          <a:solidFill>
                            <a:srgbClr val="3F3F3F"/>
                          </a:solidFill>
                          <a:latin typeface="Comic Sans MS"/>
                          <a:ea typeface="Comic Sans MS"/>
                          <a:cs typeface="Comic Sans MS"/>
                          <a:sym typeface="Comic Sans MS"/>
                        </a:rPr>
                        <a:t>/</a:t>
                      </a:r>
                      <a:endParaRPr b="1" sz="1700">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1" lang="en" sz="1700">
                          <a:solidFill>
                            <a:srgbClr val="3F3F3F"/>
                          </a:solidFill>
                          <a:latin typeface="Comic Sans MS"/>
                          <a:ea typeface="Comic Sans MS"/>
                          <a:cs typeface="Comic Sans MS"/>
                          <a:sym typeface="Comic Sans MS"/>
                        </a:rPr>
                        <a:t>3</a:t>
                      </a:r>
                      <a:endParaRPr b="1" sz="1700">
                        <a:solidFill>
                          <a:srgbClr val="3F3F3F"/>
                        </a:solidFill>
                        <a:latin typeface="Comic Sans MS"/>
                        <a:ea typeface="Comic Sans MS"/>
                        <a:cs typeface="Comic Sans MS"/>
                        <a:sym typeface="Comic Sans MS"/>
                      </a:endParaRPr>
                    </a:p>
                    <a:p>
                      <a:pPr indent="0" lvl="0" marL="0" marR="0" rtl="0" algn="ctr">
                        <a:spcBef>
                          <a:spcPts val="0"/>
                        </a:spcBef>
                        <a:spcAft>
                          <a:spcPts val="0"/>
                        </a:spcAft>
                        <a:buNone/>
                      </a:pPr>
                      <a:r>
                        <a:rPr b="1" lang="en" sz="1700">
                          <a:solidFill>
                            <a:srgbClr val="3F3F3F"/>
                          </a:solidFill>
                          <a:latin typeface="Comic Sans MS"/>
                          <a:ea typeface="Comic Sans MS"/>
                          <a:cs typeface="Comic Sans MS"/>
                          <a:sym typeface="Comic Sans MS"/>
                        </a:rPr>
                        <a:t>3</a:t>
                      </a:r>
                      <a:endParaRPr b="1" sz="1700">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r>
              <a:tr h="381775">
                <a:tc>
                  <a:txBody>
                    <a:bodyPr/>
                    <a:lstStyle/>
                    <a:p>
                      <a:pPr indent="0" lvl="0" marL="0" marR="0" rtl="0" algn="ctr">
                        <a:lnSpc>
                          <a:spcPct val="100000"/>
                        </a:lnSpc>
                        <a:spcBef>
                          <a:spcPts val="0"/>
                        </a:spcBef>
                        <a:spcAft>
                          <a:spcPts val="0"/>
                        </a:spcAft>
                        <a:buNone/>
                      </a:pPr>
                      <a:r>
                        <a:rPr b="1" lang="en" sz="1700">
                          <a:solidFill>
                            <a:srgbClr val="3F3F3F"/>
                          </a:solidFill>
                          <a:latin typeface="Comic Sans MS"/>
                          <a:ea typeface="Comic Sans MS"/>
                          <a:cs typeface="Comic Sans MS"/>
                          <a:sym typeface="Comic Sans MS"/>
                        </a:rPr>
                        <a:t>Addition</a:t>
                      </a:r>
                      <a:endParaRPr b="1" sz="1700">
                        <a:solidFill>
                          <a:srgbClr val="3F3F3F"/>
                        </a:solidFill>
                        <a:latin typeface="Comic Sans MS"/>
                        <a:ea typeface="Comic Sans MS"/>
                        <a:cs typeface="Comic Sans MS"/>
                        <a:sym typeface="Comic Sans MS"/>
                      </a:endParaRPr>
                    </a:p>
                    <a:p>
                      <a:pPr indent="0" lvl="0" marL="0" marR="0" rtl="0" algn="ctr">
                        <a:lnSpc>
                          <a:spcPct val="100000"/>
                        </a:lnSpc>
                        <a:spcBef>
                          <a:spcPts val="0"/>
                        </a:spcBef>
                        <a:spcAft>
                          <a:spcPts val="0"/>
                        </a:spcAft>
                        <a:buNone/>
                      </a:pPr>
                      <a:r>
                        <a:rPr b="1" lang="en" sz="1700">
                          <a:solidFill>
                            <a:srgbClr val="3F3F3F"/>
                          </a:solidFill>
                          <a:latin typeface="Comic Sans MS"/>
                          <a:ea typeface="Comic Sans MS"/>
                          <a:cs typeface="Comic Sans MS"/>
                          <a:sym typeface="Comic Sans MS"/>
                        </a:rPr>
                        <a:t>Subtraction</a:t>
                      </a:r>
                      <a:endParaRPr b="1" sz="1700">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1" lang="en" sz="1700">
                          <a:solidFill>
                            <a:srgbClr val="3F3F3F"/>
                          </a:solidFill>
                          <a:latin typeface="Comic Sans MS"/>
                          <a:ea typeface="Comic Sans MS"/>
                          <a:cs typeface="Comic Sans MS"/>
                          <a:sym typeface="Comic Sans MS"/>
                        </a:rPr>
                        <a:t>+</a:t>
                      </a:r>
                      <a:endParaRPr b="1" sz="1700">
                        <a:solidFill>
                          <a:srgbClr val="3F3F3F"/>
                        </a:solidFill>
                        <a:latin typeface="Comic Sans MS"/>
                        <a:ea typeface="Comic Sans MS"/>
                        <a:cs typeface="Comic Sans MS"/>
                        <a:sym typeface="Comic Sans MS"/>
                      </a:endParaRPr>
                    </a:p>
                    <a:p>
                      <a:pPr indent="0" lvl="0" marL="0" marR="0" rtl="0" algn="ctr">
                        <a:spcBef>
                          <a:spcPts val="0"/>
                        </a:spcBef>
                        <a:spcAft>
                          <a:spcPts val="0"/>
                        </a:spcAft>
                        <a:buNone/>
                      </a:pPr>
                      <a:r>
                        <a:rPr b="1" lang="en" sz="1700">
                          <a:solidFill>
                            <a:srgbClr val="3F3F3F"/>
                          </a:solidFill>
                          <a:latin typeface="Comic Sans MS"/>
                          <a:ea typeface="Comic Sans MS"/>
                          <a:cs typeface="Comic Sans MS"/>
                          <a:sym typeface="Comic Sans MS"/>
                        </a:rPr>
                        <a:t>-</a:t>
                      </a:r>
                      <a:endParaRPr b="1" sz="1700">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1" lang="en" sz="1700">
                          <a:solidFill>
                            <a:srgbClr val="3F3F3F"/>
                          </a:solidFill>
                          <a:latin typeface="Comic Sans MS"/>
                          <a:ea typeface="Comic Sans MS"/>
                          <a:cs typeface="Comic Sans MS"/>
                          <a:sym typeface="Comic Sans MS"/>
                        </a:rPr>
                        <a:t>4</a:t>
                      </a:r>
                      <a:endParaRPr b="1" sz="1700">
                        <a:solidFill>
                          <a:srgbClr val="3F3F3F"/>
                        </a:solidFill>
                        <a:latin typeface="Comic Sans MS"/>
                        <a:ea typeface="Comic Sans MS"/>
                        <a:cs typeface="Comic Sans MS"/>
                        <a:sym typeface="Comic Sans MS"/>
                      </a:endParaRPr>
                    </a:p>
                    <a:p>
                      <a:pPr indent="0" lvl="0" marL="0" marR="0" rtl="0" algn="ctr">
                        <a:spcBef>
                          <a:spcPts val="0"/>
                        </a:spcBef>
                        <a:spcAft>
                          <a:spcPts val="0"/>
                        </a:spcAft>
                        <a:buNone/>
                      </a:pPr>
                      <a:r>
                        <a:rPr b="1" lang="en" sz="1700">
                          <a:solidFill>
                            <a:srgbClr val="3F3F3F"/>
                          </a:solidFill>
                          <a:latin typeface="Comic Sans MS"/>
                          <a:ea typeface="Comic Sans MS"/>
                          <a:cs typeface="Comic Sans MS"/>
                          <a:sym typeface="Comic Sans MS"/>
                        </a:rPr>
                        <a:t>4</a:t>
                      </a:r>
                      <a:endParaRPr b="1" sz="1700">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r>
            </a:tbl>
          </a:graphicData>
        </a:graphic>
      </p:graphicFrame>
      <p:pic>
        <p:nvPicPr>
          <p:cNvPr descr="https://lh4.googleusercontent.com/obRfX5EKLFnYEROb1rSfTJkc-OUlA7CCXg-IFw67EipdK3yR0YYb1pyOR7MLut-hJtFUM91KJDuABq9gtrbrrvz-Ai-XS6Nx_Qpy4LuatFfAzjbzUiC8pRaQgvxstQ0xvB_J6DhmYzY" id="800" name="Google Shape;800;p52"/>
          <p:cNvPicPr preferRelativeResize="0"/>
          <p:nvPr/>
        </p:nvPicPr>
        <p:blipFill>
          <a:blip r:embed="rId3">
            <a:alphaModFix/>
          </a:blip>
          <a:stretch>
            <a:fillRect/>
          </a:stretch>
        </p:blipFill>
        <p:spPr>
          <a:xfrm>
            <a:off x="152400" y="2195400"/>
            <a:ext cx="1288524" cy="2671875"/>
          </a:xfrm>
          <a:prstGeom prst="rect">
            <a:avLst/>
          </a:prstGeom>
          <a:noFill/>
          <a:ln>
            <a:noFill/>
          </a:ln>
        </p:spPr>
      </p:pic>
      <p:pic>
        <p:nvPicPr>
          <p:cNvPr descr="https://lh6.googleusercontent.com/e4Z5eOZEGmQJb0PxgBk9BeMM7WLRGmb6a62PS638_jWIJd8zgugg4xpgmhmJZxgvBWIdKN00Gt-luBb0GY70fwFpbw8YWNuStF9QU0Us937iZBZKAKY7N3D0_32Acvx0z55K-eGRnak" id="801" name="Google Shape;801;p52"/>
          <p:cNvPicPr preferRelativeResize="0"/>
          <p:nvPr/>
        </p:nvPicPr>
        <p:blipFill>
          <a:blip r:embed="rId4">
            <a:alphaModFix/>
          </a:blip>
          <a:stretch>
            <a:fillRect/>
          </a:stretch>
        </p:blipFill>
        <p:spPr>
          <a:xfrm flipH="1">
            <a:off x="7765337" y="2195400"/>
            <a:ext cx="1271788" cy="2647395"/>
          </a:xfrm>
          <a:prstGeom prst="rect">
            <a:avLst/>
          </a:prstGeom>
          <a:noFill/>
          <a:ln>
            <a:noFill/>
          </a:ln>
        </p:spPr>
      </p:pic>
      <p:sp>
        <p:nvSpPr>
          <p:cNvPr id="802" name="Google Shape;802;p52"/>
          <p:cNvSpPr/>
          <p:nvPr/>
        </p:nvSpPr>
        <p:spPr>
          <a:xfrm>
            <a:off x="1480788" y="2808750"/>
            <a:ext cx="390600" cy="288000"/>
          </a:xfrm>
          <a:prstGeom prst="rightArrow">
            <a:avLst>
              <a:gd fmla="val 50000" name="adj1"/>
              <a:gd fmla="val 50000" name="adj2"/>
            </a:avLst>
          </a:prstGeom>
          <a:solidFill>
            <a:srgbClr val="D15A1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2"/>
          <p:cNvSpPr/>
          <p:nvPr/>
        </p:nvSpPr>
        <p:spPr>
          <a:xfrm>
            <a:off x="1480788" y="2427750"/>
            <a:ext cx="390600" cy="288000"/>
          </a:xfrm>
          <a:prstGeom prst="rightArrow">
            <a:avLst>
              <a:gd fmla="val 50000" name="adj1"/>
              <a:gd fmla="val 50000" name="adj2"/>
            </a:avLst>
          </a:prstGeom>
          <a:solidFill>
            <a:srgbClr val="D15A1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2"/>
          <p:cNvSpPr/>
          <p:nvPr/>
        </p:nvSpPr>
        <p:spPr>
          <a:xfrm>
            <a:off x="1480788" y="3342150"/>
            <a:ext cx="390600" cy="288000"/>
          </a:xfrm>
          <a:prstGeom prst="rightArrow">
            <a:avLst>
              <a:gd fmla="val 50000" name="adj1"/>
              <a:gd fmla="val 50000" name="adj2"/>
            </a:avLst>
          </a:prstGeom>
          <a:solidFill>
            <a:srgbClr val="D15A1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2"/>
          <p:cNvSpPr/>
          <p:nvPr/>
        </p:nvSpPr>
        <p:spPr>
          <a:xfrm>
            <a:off x="1480788" y="3875550"/>
            <a:ext cx="390600" cy="288000"/>
          </a:xfrm>
          <a:prstGeom prst="rightArrow">
            <a:avLst>
              <a:gd fmla="val 50000" name="adj1"/>
              <a:gd fmla="val 50000" name="adj2"/>
            </a:avLst>
          </a:prstGeom>
          <a:solidFill>
            <a:srgbClr val="D15A1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2"/>
          <p:cNvSpPr txBox="1"/>
          <p:nvPr/>
        </p:nvSpPr>
        <p:spPr>
          <a:xfrm>
            <a:off x="711775" y="940650"/>
            <a:ext cx="7762200" cy="71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434343"/>
                </a:solidFill>
                <a:latin typeface="Comic Sans MS"/>
                <a:ea typeface="Comic Sans MS"/>
                <a:cs typeface="Comic Sans MS"/>
                <a:sym typeface="Comic Sans MS"/>
              </a:rPr>
              <a:t>Here is the precedence order of </a:t>
            </a:r>
            <a:r>
              <a:rPr b="1" lang="en" sz="2400">
                <a:solidFill>
                  <a:srgbClr val="D15A12"/>
                </a:solidFill>
                <a:latin typeface="Comic Sans MS"/>
                <a:ea typeface="Comic Sans MS"/>
                <a:cs typeface="Comic Sans MS"/>
                <a:sym typeface="Comic Sans MS"/>
              </a:rPr>
              <a:t>Arithmetic Operators</a:t>
            </a:r>
            <a:endParaRPr b="1" sz="2400">
              <a:solidFill>
                <a:srgbClr val="434343"/>
              </a:solidFill>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6"/>
                                        </p:tgtEl>
                                        <p:attrNameLst>
                                          <p:attrName>style.visibility</p:attrName>
                                        </p:attrNameLst>
                                      </p:cBhvr>
                                      <p:to>
                                        <p:strVal val="visible"/>
                                      </p:to>
                                    </p:set>
                                    <p:animEffect filter="fade" transition="in">
                                      <p:cBhvr>
                                        <p:cTn dur="1000"/>
                                        <p:tgtEl>
                                          <p:spTgt spid="8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9"/>
                                        </p:tgtEl>
                                        <p:attrNameLst>
                                          <p:attrName>style.visibility</p:attrName>
                                        </p:attrNameLst>
                                      </p:cBhvr>
                                      <p:to>
                                        <p:strVal val="visible"/>
                                      </p:to>
                                    </p:set>
                                    <p:animEffect filter="fade" transition="in">
                                      <p:cBhvr>
                                        <p:cTn dur="1000"/>
                                        <p:tgtEl>
                                          <p:spTgt spid="7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3"/>
                                        </p:tgtEl>
                                        <p:attrNameLst>
                                          <p:attrName>style.visibility</p:attrName>
                                        </p:attrNameLst>
                                      </p:cBhvr>
                                      <p:to>
                                        <p:strVal val="visible"/>
                                      </p:to>
                                    </p:set>
                                    <p:animEffect filter="fade" transition="in">
                                      <p:cBhvr>
                                        <p:cTn dur="1000"/>
                                        <p:tgtEl>
                                          <p:spTgt spid="8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03"/>
                                        </p:tgtEl>
                                      </p:cBhvr>
                                    </p:animEffect>
                                    <p:set>
                                      <p:cBhvr>
                                        <p:cTn dur="1" fill="hold">
                                          <p:stCondLst>
                                            <p:cond delay="1000"/>
                                          </p:stCondLst>
                                        </p:cTn>
                                        <p:tgtEl>
                                          <p:spTgt spid="80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802"/>
                                        </p:tgtEl>
                                        <p:attrNameLst>
                                          <p:attrName>style.visibility</p:attrName>
                                        </p:attrNameLst>
                                      </p:cBhvr>
                                      <p:to>
                                        <p:strVal val="visible"/>
                                      </p:to>
                                    </p:set>
                                    <p:animEffect filter="fade" transition="in">
                                      <p:cBhvr>
                                        <p:cTn dur="1000"/>
                                        <p:tgtEl>
                                          <p:spTgt spid="8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02"/>
                                        </p:tgtEl>
                                      </p:cBhvr>
                                    </p:animEffect>
                                    <p:set>
                                      <p:cBhvr>
                                        <p:cTn dur="1" fill="hold">
                                          <p:stCondLst>
                                            <p:cond delay="1000"/>
                                          </p:stCondLst>
                                        </p:cTn>
                                        <p:tgtEl>
                                          <p:spTgt spid="80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804"/>
                                        </p:tgtEl>
                                        <p:attrNameLst>
                                          <p:attrName>style.visibility</p:attrName>
                                        </p:attrNameLst>
                                      </p:cBhvr>
                                      <p:to>
                                        <p:strVal val="visible"/>
                                      </p:to>
                                    </p:set>
                                    <p:animEffect filter="fade" transition="in">
                                      <p:cBhvr>
                                        <p:cTn dur="1000"/>
                                        <p:tgtEl>
                                          <p:spTgt spid="8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04"/>
                                        </p:tgtEl>
                                      </p:cBhvr>
                                    </p:animEffect>
                                    <p:set>
                                      <p:cBhvr>
                                        <p:cTn dur="1" fill="hold">
                                          <p:stCondLst>
                                            <p:cond delay="1000"/>
                                          </p:stCondLst>
                                        </p:cTn>
                                        <p:tgtEl>
                                          <p:spTgt spid="80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805"/>
                                        </p:tgtEl>
                                        <p:attrNameLst>
                                          <p:attrName>style.visibility</p:attrName>
                                        </p:attrNameLst>
                                      </p:cBhvr>
                                      <p:to>
                                        <p:strVal val="visible"/>
                                      </p:to>
                                    </p:set>
                                    <p:animEffect filter="fade" transition="in">
                                      <p:cBhvr>
                                        <p:cTn dur="1000"/>
                                        <p:tgtEl>
                                          <p:spTgt spid="8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 name="Shape 82"/>
        <p:cNvGrpSpPr/>
        <p:nvPr/>
      </p:nvGrpSpPr>
      <p:grpSpPr>
        <a:xfrm>
          <a:off x="0" y="0"/>
          <a:ext cx="0" cy="0"/>
          <a:chOff x="0" y="0"/>
          <a:chExt cx="0" cy="0"/>
        </a:xfrm>
      </p:grpSpPr>
      <p:sp>
        <p:nvSpPr>
          <p:cNvPr id="83" name="Google Shape;83;p17"/>
          <p:cNvSpPr txBox="1"/>
          <p:nvPr>
            <p:ph type="ctrTitle"/>
          </p:nvPr>
        </p:nvSpPr>
        <p:spPr>
          <a:xfrm>
            <a:off x="1375800" y="1604950"/>
            <a:ext cx="6331500" cy="12450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sz="4500">
                <a:solidFill>
                  <a:srgbClr val="D15A12"/>
                </a:solidFill>
                <a:latin typeface="Comic Sans MS"/>
                <a:ea typeface="Comic Sans MS"/>
                <a:cs typeface="Comic Sans MS"/>
                <a:sym typeface="Comic Sans MS"/>
              </a:rPr>
              <a:t>Memory and </a:t>
            </a:r>
            <a:r>
              <a:rPr b="1" lang="en" sz="4500">
                <a:solidFill>
                  <a:srgbClr val="D15A12"/>
                </a:solidFill>
                <a:latin typeface="Comic Sans MS"/>
                <a:ea typeface="Comic Sans MS"/>
                <a:cs typeface="Comic Sans MS"/>
                <a:sym typeface="Comic Sans MS"/>
              </a:rPr>
              <a:t>Variables </a:t>
            </a:r>
            <a:endParaRPr b="1" sz="4800">
              <a:solidFill>
                <a:srgbClr val="D15A12"/>
              </a:solidFill>
              <a:latin typeface="Comic Sans MS"/>
              <a:ea typeface="Comic Sans MS"/>
              <a:cs typeface="Comic Sans MS"/>
              <a:sym typeface="Comic Sans MS"/>
            </a:endParaRPr>
          </a:p>
        </p:txBody>
      </p:sp>
      <p:sp>
        <p:nvSpPr>
          <p:cNvPr id="84" name="Google Shape;84;p17"/>
          <p:cNvSpPr/>
          <p:nvPr/>
        </p:nvSpPr>
        <p:spPr>
          <a:xfrm rot="10800000">
            <a:off x="8513292" y="86"/>
            <a:ext cx="627300" cy="1995600"/>
          </a:xfrm>
          <a:prstGeom prst="rtTriangle">
            <a:avLst/>
          </a:prstGeom>
          <a:solidFill>
            <a:srgbClr val="D15A1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5" name="Google Shape;85;p17"/>
          <p:cNvSpPr/>
          <p:nvPr/>
        </p:nvSpPr>
        <p:spPr>
          <a:xfrm flipH="1" rot="10800000">
            <a:off x="-8" y="86"/>
            <a:ext cx="627300" cy="1995600"/>
          </a:xfrm>
          <a:prstGeom prst="rtTriangle">
            <a:avLst/>
          </a:prstGeom>
          <a:solidFill>
            <a:srgbClr val="D15A1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1000"/>
                                        <p:tgtEl>
                                          <p:spTgt spid="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53"/>
          <p:cNvSpPr txBox="1"/>
          <p:nvPr>
            <p:ph type="ctrTitle"/>
          </p:nvPr>
        </p:nvSpPr>
        <p:spPr>
          <a:xfrm>
            <a:off x="451700" y="-62350"/>
            <a:ext cx="8482500" cy="790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3400">
                <a:solidFill>
                  <a:srgbClr val="404040"/>
                </a:solidFill>
                <a:latin typeface="Comic Sans MS"/>
                <a:ea typeface="Comic Sans MS"/>
                <a:cs typeface="Comic Sans MS"/>
                <a:sym typeface="Comic Sans MS"/>
              </a:rPr>
              <a:t>Expression: </a:t>
            </a:r>
            <a:r>
              <a:rPr b="1" lang="en" sz="3400">
                <a:solidFill>
                  <a:srgbClr val="D15A12"/>
                </a:solidFill>
                <a:latin typeface="Comic Sans MS"/>
                <a:ea typeface="Comic Sans MS"/>
                <a:cs typeface="Comic Sans MS"/>
                <a:sym typeface="Comic Sans MS"/>
              </a:rPr>
              <a:t>PEMDAS </a:t>
            </a:r>
            <a:r>
              <a:rPr b="1" lang="en" sz="3400">
                <a:solidFill>
                  <a:srgbClr val="404040"/>
                </a:solidFill>
                <a:latin typeface="Comic Sans MS"/>
                <a:ea typeface="Comic Sans MS"/>
                <a:cs typeface="Comic Sans MS"/>
                <a:sym typeface="Comic Sans MS"/>
              </a:rPr>
              <a:t>RULE</a:t>
            </a:r>
            <a:endParaRPr b="1" sz="3400">
              <a:solidFill>
                <a:srgbClr val="404040"/>
              </a:solidFill>
              <a:latin typeface="Comic Sans MS"/>
              <a:ea typeface="Comic Sans MS"/>
              <a:cs typeface="Comic Sans MS"/>
              <a:sym typeface="Comic Sans MS"/>
            </a:endParaRPr>
          </a:p>
        </p:txBody>
      </p:sp>
      <p:cxnSp>
        <p:nvCxnSpPr>
          <p:cNvPr id="812" name="Google Shape;812;p53"/>
          <p:cNvCxnSpPr/>
          <p:nvPr/>
        </p:nvCxnSpPr>
        <p:spPr>
          <a:xfrm>
            <a:off x="375500" y="123950"/>
            <a:ext cx="0" cy="570000"/>
          </a:xfrm>
          <a:prstGeom prst="straightConnector1">
            <a:avLst/>
          </a:prstGeom>
          <a:noFill/>
          <a:ln cap="flat" cmpd="sng" w="38100">
            <a:solidFill>
              <a:srgbClr val="D15A12"/>
            </a:solidFill>
            <a:prstDash val="solid"/>
            <a:round/>
            <a:headEnd len="med" w="med" type="none"/>
            <a:tailEnd len="med" w="med" type="none"/>
          </a:ln>
        </p:spPr>
      </p:cxnSp>
      <p:cxnSp>
        <p:nvCxnSpPr>
          <p:cNvPr id="813" name="Google Shape;813;p53"/>
          <p:cNvCxnSpPr/>
          <p:nvPr/>
        </p:nvCxnSpPr>
        <p:spPr>
          <a:xfrm>
            <a:off x="299300" y="47750"/>
            <a:ext cx="0" cy="570000"/>
          </a:xfrm>
          <a:prstGeom prst="straightConnector1">
            <a:avLst/>
          </a:prstGeom>
          <a:noFill/>
          <a:ln cap="flat" cmpd="sng" w="38100">
            <a:solidFill>
              <a:schemeClr val="dk2"/>
            </a:solidFill>
            <a:prstDash val="solid"/>
            <a:round/>
            <a:headEnd len="med" w="med" type="none"/>
            <a:tailEnd len="med" w="med" type="none"/>
          </a:ln>
        </p:spPr>
      </p:cxnSp>
      <p:sp>
        <p:nvSpPr>
          <p:cNvPr id="814" name="Google Shape;814;p53"/>
          <p:cNvSpPr/>
          <p:nvPr/>
        </p:nvSpPr>
        <p:spPr>
          <a:xfrm>
            <a:off x="0" y="4864944"/>
            <a:ext cx="9144000" cy="288000"/>
          </a:xfrm>
          <a:prstGeom prst="rect">
            <a:avLst/>
          </a:prstGeom>
          <a:solidFill>
            <a:srgbClr val="D15A12"/>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Font typeface="Arial"/>
              <a:buNone/>
            </a:pPr>
            <a:r>
              <a:t/>
            </a:r>
            <a:endParaRPr sz="1800">
              <a:solidFill>
                <a:schemeClr val="lt1"/>
              </a:solidFill>
              <a:latin typeface="Arial"/>
              <a:ea typeface="Arial"/>
              <a:cs typeface="Arial"/>
              <a:sym typeface="Arial"/>
            </a:endParaRPr>
          </a:p>
        </p:txBody>
      </p:sp>
      <p:sp>
        <p:nvSpPr>
          <p:cNvPr id="815" name="Google Shape;815;p53"/>
          <p:cNvSpPr txBox="1"/>
          <p:nvPr/>
        </p:nvSpPr>
        <p:spPr>
          <a:xfrm>
            <a:off x="711775" y="940650"/>
            <a:ext cx="7762200" cy="71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434343"/>
                </a:solidFill>
                <a:latin typeface="Comic Sans MS"/>
                <a:ea typeface="Comic Sans MS"/>
                <a:cs typeface="Comic Sans MS"/>
                <a:sym typeface="Comic Sans MS"/>
              </a:rPr>
              <a:t>Simply, we can </a:t>
            </a:r>
            <a:r>
              <a:rPr b="1" lang="en" sz="2400">
                <a:solidFill>
                  <a:srgbClr val="D15A12"/>
                </a:solidFill>
                <a:latin typeface="Comic Sans MS"/>
                <a:ea typeface="Comic Sans MS"/>
                <a:cs typeface="Comic Sans MS"/>
                <a:sym typeface="Comic Sans MS"/>
              </a:rPr>
              <a:t>Remember</a:t>
            </a:r>
            <a:r>
              <a:rPr b="1" lang="en" sz="2400">
                <a:solidFill>
                  <a:srgbClr val="434343"/>
                </a:solidFill>
                <a:latin typeface="Comic Sans MS"/>
                <a:ea typeface="Comic Sans MS"/>
                <a:cs typeface="Comic Sans MS"/>
                <a:sym typeface="Comic Sans MS"/>
              </a:rPr>
              <a:t> the order of precedence through the </a:t>
            </a:r>
            <a:r>
              <a:rPr b="1" lang="en" sz="2400">
                <a:solidFill>
                  <a:srgbClr val="D15A12"/>
                </a:solidFill>
                <a:latin typeface="Comic Sans MS"/>
                <a:ea typeface="Comic Sans MS"/>
                <a:cs typeface="Comic Sans MS"/>
                <a:sym typeface="Comic Sans MS"/>
              </a:rPr>
              <a:t>PEMDAS</a:t>
            </a:r>
            <a:r>
              <a:rPr b="1" lang="en" sz="2400">
                <a:solidFill>
                  <a:srgbClr val="434343"/>
                </a:solidFill>
                <a:latin typeface="Comic Sans MS"/>
                <a:ea typeface="Comic Sans MS"/>
                <a:cs typeface="Comic Sans MS"/>
                <a:sym typeface="Comic Sans MS"/>
              </a:rPr>
              <a:t> Rule.</a:t>
            </a:r>
            <a:endParaRPr b="1" sz="2400">
              <a:solidFill>
                <a:srgbClr val="434343"/>
              </a:solidFill>
              <a:latin typeface="Comic Sans MS"/>
              <a:ea typeface="Comic Sans MS"/>
              <a:cs typeface="Comic Sans MS"/>
              <a:sym typeface="Comic Sans MS"/>
            </a:endParaRPr>
          </a:p>
        </p:txBody>
      </p:sp>
      <p:graphicFrame>
        <p:nvGraphicFramePr>
          <p:cNvPr id="816" name="Google Shape;816;p53"/>
          <p:cNvGraphicFramePr/>
          <p:nvPr/>
        </p:nvGraphicFramePr>
        <p:xfrm>
          <a:off x="2437663" y="2060468"/>
          <a:ext cx="3000000" cy="3000000"/>
        </p:xfrm>
        <a:graphic>
          <a:graphicData uri="http://schemas.openxmlformats.org/drawingml/2006/table">
            <a:tbl>
              <a:tblPr bandRow="1" firstRow="1">
                <a:noFill/>
                <a:tableStyleId>{912F5841-C66F-4018-8705-5D1659A9B290}</a:tableStyleId>
              </a:tblPr>
              <a:tblGrid>
                <a:gridCol w="1061350"/>
                <a:gridCol w="1599400"/>
                <a:gridCol w="1607900"/>
              </a:tblGrid>
              <a:tr h="424725">
                <a:tc>
                  <a:txBody>
                    <a:bodyPr/>
                    <a:lstStyle/>
                    <a:p>
                      <a:pPr indent="0" lvl="0" marL="0" marR="0" rtl="0" algn="ctr">
                        <a:lnSpc>
                          <a:spcPct val="100000"/>
                        </a:lnSpc>
                        <a:spcBef>
                          <a:spcPts val="0"/>
                        </a:spcBef>
                        <a:spcAft>
                          <a:spcPts val="0"/>
                        </a:spcAft>
                        <a:buNone/>
                      </a:pPr>
                      <a:r>
                        <a:rPr lang="en" sz="1900">
                          <a:latin typeface="Comic Sans MS"/>
                          <a:ea typeface="Comic Sans MS"/>
                          <a:cs typeface="Comic Sans MS"/>
                          <a:sym typeface="Comic Sans MS"/>
                        </a:rPr>
                        <a:t>Rule</a:t>
                      </a:r>
                      <a:endParaRPr sz="1900">
                        <a:latin typeface="Comic Sans MS"/>
                        <a:ea typeface="Comic Sans MS"/>
                        <a:cs typeface="Comic Sans MS"/>
                        <a:sym typeface="Comic Sans MS"/>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rgbClr val="D15A12"/>
                    </a:solidFill>
                  </a:tcPr>
                </a:tc>
                <a:tc>
                  <a:txBody>
                    <a:bodyPr/>
                    <a:lstStyle/>
                    <a:p>
                      <a:pPr indent="0" lvl="0" marL="0" marR="0" rtl="0" algn="ctr">
                        <a:lnSpc>
                          <a:spcPct val="100000"/>
                        </a:lnSpc>
                        <a:spcBef>
                          <a:spcPts val="0"/>
                        </a:spcBef>
                        <a:spcAft>
                          <a:spcPts val="0"/>
                        </a:spcAft>
                        <a:buClr>
                          <a:srgbClr val="FFFFFF"/>
                        </a:buClr>
                        <a:buSzPts val="1400"/>
                        <a:buFont typeface="Arial"/>
                        <a:buNone/>
                      </a:pPr>
                      <a:r>
                        <a:rPr lang="en" sz="1900">
                          <a:latin typeface="Comic Sans MS"/>
                          <a:ea typeface="Comic Sans MS"/>
                          <a:cs typeface="Comic Sans MS"/>
                          <a:sym typeface="Comic Sans MS"/>
                        </a:rPr>
                        <a:t>Operator</a:t>
                      </a:r>
                      <a:endParaRPr sz="1900" u="none" cap="none" strike="noStrike">
                        <a:solidFill>
                          <a:srgbClr val="FFFFF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rgbClr val="D15A12"/>
                    </a:solidFill>
                  </a:tcPr>
                </a:tc>
                <a:tc>
                  <a:txBody>
                    <a:bodyPr/>
                    <a:lstStyle/>
                    <a:p>
                      <a:pPr indent="0" lvl="0" marL="0" marR="0" rtl="0" algn="ctr">
                        <a:spcBef>
                          <a:spcPts val="0"/>
                        </a:spcBef>
                        <a:spcAft>
                          <a:spcPts val="0"/>
                        </a:spcAft>
                        <a:buSzPts val="1100"/>
                        <a:buNone/>
                      </a:pPr>
                      <a:r>
                        <a:rPr lang="en" sz="1900">
                          <a:latin typeface="Comic Sans MS"/>
                          <a:ea typeface="Comic Sans MS"/>
                          <a:cs typeface="Comic Sans MS"/>
                          <a:sym typeface="Comic Sans MS"/>
                        </a:rPr>
                        <a:t>Symbol</a:t>
                      </a:r>
                      <a:endParaRPr sz="1900">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rgbClr val="D15A12"/>
                    </a:solidFill>
                  </a:tcPr>
                </a:tc>
              </a:tr>
              <a:tr h="381775">
                <a:tc>
                  <a:txBody>
                    <a:bodyPr/>
                    <a:lstStyle/>
                    <a:p>
                      <a:pPr indent="0" lvl="0" marL="0" marR="0" rtl="0" algn="ctr">
                        <a:lnSpc>
                          <a:spcPct val="100000"/>
                        </a:lnSpc>
                        <a:spcBef>
                          <a:spcPts val="0"/>
                        </a:spcBef>
                        <a:spcAft>
                          <a:spcPts val="0"/>
                        </a:spcAft>
                        <a:buNone/>
                      </a:pPr>
                      <a:r>
                        <a:rPr b="1" lang="en" sz="1700">
                          <a:solidFill>
                            <a:srgbClr val="D15A12"/>
                          </a:solidFill>
                          <a:latin typeface="Comic Sans MS"/>
                          <a:ea typeface="Comic Sans MS"/>
                          <a:cs typeface="Comic Sans MS"/>
                          <a:sym typeface="Comic Sans MS"/>
                        </a:rPr>
                        <a:t>P</a:t>
                      </a:r>
                      <a:endParaRPr b="1" sz="1700">
                        <a:solidFill>
                          <a:srgbClr val="D15A12"/>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3F3F3F"/>
                        </a:buClr>
                        <a:buSzPts val="1200"/>
                        <a:buFont typeface="Arial"/>
                        <a:buNone/>
                      </a:pPr>
                      <a:r>
                        <a:rPr b="1" lang="en" sz="1700">
                          <a:solidFill>
                            <a:srgbClr val="3F3F3F"/>
                          </a:solidFill>
                          <a:latin typeface="Comic Sans MS"/>
                          <a:ea typeface="Comic Sans MS"/>
                          <a:cs typeface="Comic Sans MS"/>
                          <a:sym typeface="Comic Sans MS"/>
                        </a:rPr>
                        <a:t>Parentheses</a:t>
                      </a:r>
                      <a:endParaRPr b="1" sz="1700" u="none" cap="none" strike="noStrike">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1" lang="en" sz="1700">
                          <a:solidFill>
                            <a:srgbClr val="3F3F3F"/>
                          </a:solidFill>
                          <a:latin typeface="Comic Sans MS"/>
                          <a:ea typeface="Comic Sans MS"/>
                          <a:cs typeface="Comic Sans MS"/>
                          <a:sym typeface="Comic Sans MS"/>
                        </a:rPr>
                        <a:t>( )</a:t>
                      </a:r>
                      <a:endParaRPr b="1" sz="1700" u="none" cap="none" strike="noStrike">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r>
              <a:tr h="381775">
                <a:tc>
                  <a:txBody>
                    <a:bodyPr/>
                    <a:lstStyle/>
                    <a:p>
                      <a:pPr indent="0" lvl="0" marL="0" marR="0" rtl="0" algn="ctr">
                        <a:lnSpc>
                          <a:spcPct val="100000"/>
                        </a:lnSpc>
                        <a:spcBef>
                          <a:spcPts val="0"/>
                        </a:spcBef>
                        <a:spcAft>
                          <a:spcPts val="0"/>
                        </a:spcAft>
                        <a:buNone/>
                      </a:pPr>
                      <a:r>
                        <a:rPr b="1" lang="en" sz="1700">
                          <a:solidFill>
                            <a:srgbClr val="D15A12"/>
                          </a:solidFill>
                          <a:latin typeface="Comic Sans MS"/>
                          <a:ea typeface="Comic Sans MS"/>
                          <a:cs typeface="Comic Sans MS"/>
                          <a:sym typeface="Comic Sans MS"/>
                        </a:rPr>
                        <a:t>E</a:t>
                      </a:r>
                      <a:endParaRPr b="1" sz="1700">
                        <a:solidFill>
                          <a:srgbClr val="D15A12"/>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1" lang="en" sz="1700">
                          <a:solidFill>
                            <a:srgbClr val="3F3F3F"/>
                          </a:solidFill>
                          <a:latin typeface="Comic Sans MS"/>
                          <a:ea typeface="Comic Sans MS"/>
                          <a:cs typeface="Comic Sans MS"/>
                          <a:sym typeface="Comic Sans MS"/>
                        </a:rPr>
                        <a:t>Exponential</a:t>
                      </a:r>
                      <a:endParaRPr b="1" sz="1700">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1" lang="en" sz="1700">
                          <a:solidFill>
                            <a:schemeClr val="dk1"/>
                          </a:solidFill>
                          <a:latin typeface="Comic Sans MS"/>
                          <a:ea typeface="Comic Sans MS"/>
                          <a:cs typeface="Comic Sans MS"/>
                          <a:sym typeface="Comic Sans MS"/>
                        </a:rPr>
                        <a:t>X</a:t>
                      </a:r>
                      <a:r>
                        <a:rPr b="1" baseline="30000" lang="en" sz="1700">
                          <a:solidFill>
                            <a:schemeClr val="dk1"/>
                          </a:solidFill>
                          <a:latin typeface="Comic Sans MS"/>
                          <a:ea typeface="Comic Sans MS"/>
                          <a:cs typeface="Comic Sans MS"/>
                          <a:sym typeface="Comic Sans MS"/>
                        </a:rPr>
                        <a:t>Y</a:t>
                      </a:r>
                      <a:endParaRPr b="1" sz="1700">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r>
              <a:tr h="381775">
                <a:tc>
                  <a:txBody>
                    <a:bodyPr/>
                    <a:lstStyle/>
                    <a:p>
                      <a:pPr indent="0" lvl="0" marL="0" marR="0" rtl="0" algn="ctr">
                        <a:lnSpc>
                          <a:spcPct val="100000"/>
                        </a:lnSpc>
                        <a:spcBef>
                          <a:spcPts val="0"/>
                        </a:spcBef>
                        <a:spcAft>
                          <a:spcPts val="0"/>
                        </a:spcAft>
                        <a:buNone/>
                      </a:pPr>
                      <a:r>
                        <a:rPr b="1" lang="en" sz="1700">
                          <a:solidFill>
                            <a:srgbClr val="D15A12"/>
                          </a:solidFill>
                          <a:latin typeface="Comic Sans MS"/>
                          <a:ea typeface="Comic Sans MS"/>
                          <a:cs typeface="Comic Sans MS"/>
                          <a:sym typeface="Comic Sans MS"/>
                        </a:rPr>
                        <a:t>M</a:t>
                      </a:r>
                      <a:endParaRPr b="1" sz="1700">
                        <a:solidFill>
                          <a:srgbClr val="D15A12"/>
                        </a:solidFill>
                        <a:latin typeface="Comic Sans MS"/>
                        <a:ea typeface="Comic Sans MS"/>
                        <a:cs typeface="Comic Sans MS"/>
                        <a:sym typeface="Comic Sans MS"/>
                      </a:endParaRPr>
                    </a:p>
                    <a:p>
                      <a:pPr indent="0" lvl="0" marL="0" marR="0" rtl="0" algn="ctr">
                        <a:lnSpc>
                          <a:spcPct val="100000"/>
                        </a:lnSpc>
                        <a:spcBef>
                          <a:spcPts val="0"/>
                        </a:spcBef>
                        <a:spcAft>
                          <a:spcPts val="0"/>
                        </a:spcAft>
                        <a:buNone/>
                      </a:pPr>
                      <a:r>
                        <a:rPr b="1" lang="en" sz="1700">
                          <a:solidFill>
                            <a:srgbClr val="D15A12"/>
                          </a:solidFill>
                          <a:latin typeface="Comic Sans MS"/>
                          <a:ea typeface="Comic Sans MS"/>
                          <a:cs typeface="Comic Sans MS"/>
                          <a:sym typeface="Comic Sans MS"/>
                        </a:rPr>
                        <a:t>D</a:t>
                      </a:r>
                      <a:endParaRPr b="1" sz="1700">
                        <a:solidFill>
                          <a:srgbClr val="D15A12"/>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1" lang="en" sz="1700">
                          <a:solidFill>
                            <a:srgbClr val="3F3F3F"/>
                          </a:solidFill>
                          <a:latin typeface="Comic Sans MS"/>
                          <a:ea typeface="Comic Sans MS"/>
                          <a:cs typeface="Comic Sans MS"/>
                          <a:sym typeface="Comic Sans MS"/>
                        </a:rPr>
                        <a:t>Multiplication</a:t>
                      </a:r>
                      <a:endParaRPr b="1" sz="1700">
                        <a:solidFill>
                          <a:srgbClr val="3F3F3F"/>
                        </a:solidFill>
                        <a:latin typeface="Comic Sans MS"/>
                        <a:ea typeface="Comic Sans MS"/>
                        <a:cs typeface="Comic Sans MS"/>
                        <a:sym typeface="Comic Sans MS"/>
                      </a:endParaRPr>
                    </a:p>
                    <a:p>
                      <a:pPr indent="0" lvl="0" marL="0" marR="0" rtl="0" algn="ctr">
                        <a:lnSpc>
                          <a:spcPct val="100000"/>
                        </a:lnSpc>
                        <a:spcBef>
                          <a:spcPts val="0"/>
                        </a:spcBef>
                        <a:spcAft>
                          <a:spcPts val="0"/>
                        </a:spcAft>
                        <a:buNone/>
                      </a:pPr>
                      <a:r>
                        <a:rPr b="1" lang="en" sz="1700">
                          <a:solidFill>
                            <a:srgbClr val="3F3F3F"/>
                          </a:solidFill>
                          <a:latin typeface="Comic Sans MS"/>
                          <a:ea typeface="Comic Sans MS"/>
                          <a:cs typeface="Comic Sans MS"/>
                          <a:sym typeface="Comic Sans MS"/>
                        </a:rPr>
                        <a:t>Division</a:t>
                      </a:r>
                      <a:endParaRPr b="1" sz="1700">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1" lang="en" sz="1700">
                          <a:solidFill>
                            <a:srgbClr val="3F3F3F"/>
                          </a:solidFill>
                          <a:latin typeface="Comic Sans MS"/>
                          <a:ea typeface="Comic Sans MS"/>
                          <a:cs typeface="Comic Sans MS"/>
                          <a:sym typeface="Comic Sans MS"/>
                        </a:rPr>
                        <a:t>*</a:t>
                      </a:r>
                      <a:endParaRPr b="1" sz="1700">
                        <a:solidFill>
                          <a:srgbClr val="3F3F3F"/>
                        </a:solidFill>
                        <a:latin typeface="Comic Sans MS"/>
                        <a:ea typeface="Comic Sans MS"/>
                        <a:cs typeface="Comic Sans MS"/>
                        <a:sym typeface="Comic Sans MS"/>
                      </a:endParaRPr>
                    </a:p>
                    <a:p>
                      <a:pPr indent="0" lvl="0" marL="0" marR="0" rtl="0" algn="ctr">
                        <a:spcBef>
                          <a:spcPts val="0"/>
                        </a:spcBef>
                        <a:spcAft>
                          <a:spcPts val="0"/>
                        </a:spcAft>
                        <a:buNone/>
                      </a:pPr>
                      <a:r>
                        <a:rPr b="1" lang="en" sz="1700">
                          <a:solidFill>
                            <a:srgbClr val="3F3F3F"/>
                          </a:solidFill>
                          <a:latin typeface="Comic Sans MS"/>
                          <a:ea typeface="Comic Sans MS"/>
                          <a:cs typeface="Comic Sans MS"/>
                          <a:sym typeface="Comic Sans MS"/>
                        </a:rPr>
                        <a:t>/</a:t>
                      </a:r>
                      <a:endParaRPr b="1" sz="1700">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r>
              <a:tr h="381775">
                <a:tc>
                  <a:txBody>
                    <a:bodyPr/>
                    <a:lstStyle/>
                    <a:p>
                      <a:pPr indent="0" lvl="0" marL="0" marR="0" rtl="0" algn="ctr">
                        <a:lnSpc>
                          <a:spcPct val="100000"/>
                        </a:lnSpc>
                        <a:spcBef>
                          <a:spcPts val="0"/>
                        </a:spcBef>
                        <a:spcAft>
                          <a:spcPts val="0"/>
                        </a:spcAft>
                        <a:buNone/>
                      </a:pPr>
                      <a:r>
                        <a:rPr b="1" lang="en" sz="1700">
                          <a:solidFill>
                            <a:srgbClr val="D15A12"/>
                          </a:solidFill>
                          <a:latin typeface="Comic Sans MS"/>
                          <a:ea typeface="Comic Sans MS"/>
                          <a:cs typeface="Comic Sans MS"/>
                          <a:sym typeface="Comic Sans MS"/>
                        </a:rPr>
                        <a:t>A</a:t>
                      </a:r>
                      <a:endParaRPr b="1" sz="1700">
                        <a:solidFill>
                          <a:srgbClr val="D15A12"/>
                        </a:solidFill>
                        <a:latin typeface="Comic Sans MS"/>
                        <a:ea typeface="Comic Sans MS"/>
                        <a:cs typeface="Comic Sans MS"/>
                        <a:sym typeface="Comic Sans MS"/>
                      </a:endParaRPr>
                    </a:p>
                    <a:p>
                      <a:pPr indent="0" lvl="0" marL="0" marR="0" rtl="0" algn="ctr">
                        <a:lnSpc>
                          <a:spcPct val="100000"/>
                        </a:lnSpc>
                        <a:spcBef>
                          <a:spcPts val="0"/>
                        </a:spcBef>
                        <a:spcAft>
                          <a:spcPts val="0"/>
                        </a:spcAft>
                        <a:buNone/>
                      </a:pPr>
                      <a:r>
                        <a:rPr b="1" lang="en" sz="1700">
                          <a:solidFill>
                            <a:srgbClr val="D15A12"/>
                          </a:solidFill>
                          <a:latin typeface="Comic Sans MS"/>
                          <a:ea typeface="Comic Sans MS"/>
                          <a:cs typeface="Comic Sans MS"/>
                          <a:sym typeface="Comic Sans MS"/>
                        </a:rPr>
                        <a:t>S</a:t>
                      </a:r>
                      <a:endParaRPr b="1" sz="1700">
                        <a:solidFill>
                          <a:srgbClr val="D15A12"/>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1" lang="en" sz="1700">
                          <a:solidFill>
                            <a:srgbClr val="3F3F3F"/>
                          </a:solidFill>
                          <a:latin typeface="Comic Sans MS"/>
                          <a:ea typeface="Comic Sans MS"/>
                          <a:cs typeface="Comic Sans MS"/>
                          <a:sym typeface="Comic Sans MS"/>
                        </a:rPr>
                        <a:t>Addition</a:t>
                      </a:r>
                      <a:endParaRPr b="1" sz="1700">
                        <a:solidFill>
                          <a:srgbClr val="3F3F3F"/>
                        </a:solidFill>
                        <a:latin typeface="Comic Sans MS"/>
                        <a:ea typeface="Comic Sans MS"/>
                        <a:cs typeface="Comic Sans MS"/>
                        <a:sym typeface="Comic Sans MS"/>
                      </a:endParaRPr>
                    </a:p>
                    <a:p>
                      <a:pPr indent="0" lvl="0" marL="0" marR="0" rtl="0" algn="ctr">
                        <a:lnSpc>
                          <a:spcPct val="100000"/>
                        </a:lnSpc>
                        <a:spcBef>
                          <a:spcPts val="0"/>
                        </a:spcBef>
                        <a:spcAft>
                          <a:spcPts val="0"/>
                        </a:spcAft>
                        <a:buNone/>
                      </a:pPr>
                      <a:r>
                        <a:rPr b="1" lang="en" sz="1700">
                          <a:solidFill>
                            <a:srgbClr val="3F3F3F"/>
                          </a:solidFill>
                          <a:latin typeface="Comic Sans MS"/>
                          <a:ea typeface="Comic Sans MS"/>
                          <a:cs typeface="Comic Sans MS"/>
                          <a:sym typeface="Comic Sans MS"/>
                        </a:rPr>
                        <a:t>Subtraction</a:t>
                      </a:r>
                      <a:endParaRPr b="1" sz="1700">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1" lang="en" sz="1700">
                          <a:solidFill>
                            <a:srgbClr val="3F3F3F"/>
                          </a:solidFill>
                          <a:latin typeface="Comic Sans MS"/>
                          <a:ea typeface="Comic Sans MS"/>
                          <a:cs typeface="Comic Sans MS"/>
                          <a:sym typeface="Comic Sans MS"/>
                        </a:rPr>
                        <a:t>+</a:t>
                      </a:r>
                      <a:endParaRPr b="1" sz="1700">
                        <a:solidFill>
                          <a:srgbClr val="3F3F3F"/>
                        </a:solidFill>
                        <a:latin typeface="Comic Sans MS"/>
                        <a:ea typeface="Comic Sans MS"/>
                        <a:cs typeface="Comic Sans MS"/>
                        <a:sym typeface="Comic Sans MS"/>
                      </a:endParaRPr>
                    </a:p>
                    <a:p>
                      <a:pPr indent="0" lvl="0" marL="0" marR="0" rtl="0" algn="ctr">
                        <a:spcBef>
                          <a:spcPts val="0"/>
                        </a:spcBef>
                        <a:spcAft>
                          <a:spcPts val="0"/>
                        </a:spcAft>
                        <a:buNone/>
                      </a:pPr>
                      <a:r>
                        <a:rPr b="1" lang="en" sz="1700">
                          <a:solidFill>
                            <a:srgbClr val="3F3F3F"/>
                          </a:solidFill>
                          <a:latin typeface="Comic Sans MS"/>
                          <a:ea typeface="Comic Sans MS"/>
                          <a:cs typeface="Comic Sans MS"/>
                          <a:sym typeface="Comic Sans MS"/>
                        </a:rPr>
                        <a:t>-</a:t>
                      </a:r>
                      <a:endParaRPr b="1" sz="1700">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r>
            </a:tbl>
          </a:graphicData>
        </a:graphic>
      </p:graphicFrame>
      <p:pic>
        <p:nvPicPr>
          <p:cNvPr descr="https://lh4.googleusercontent.com/obRfX5EKLFnYEROb1rSfTJkc-OUlA7CCXg-IFw67EipdK3yR0YYb1pyOR7MLut-hJtFUM91KJDuABq9gtrbrrvz-Ai-XS6Nx_Qpy4LuatFfAzjbzUiC8pRaQgvxstQ0xvB_J6DhmYzY" id="817" name="Google Shape;817;p53"/>
          <p:cNvPicPr preferRelativeResize="0"/>
          <p:nvPr/>
        </p:nvPicPr>
        <p:blipFill>
          <a:blip r:embed="rId3">
            <a:alphaModFix/>
          </a:blip>
          <a:stretch>
            <a:fillRect/>
          </a:stretch>
        </p:blipFill>
        <p:spPr>
          <a:xfrm>
            <a:off x="152400" y="2195400"/>
            <a:ext cx="1288524" cy="2671875"/>
          </a:xfrm>
          <a:prstGeom prst="rect">
            <a:avLst/>
          </a:prstGeom>
          <a:noFill/>
          <a:ln>
            <a:noFill/>
          </a:ln>
        </p:spPr>
      </p:pic>
      <p:pic>
        <p:nvPicPr>
          <p:cNvPr descr="https://lh6.googleusercontent.com/e4Z5eOZEGmQJb0PxgBk9BeMM7WLRGmb6a62PS638_jWIJd8zgugg4xpgmhmJZxgvBWIdKN00Gt-luBb0GY70fwFpbw8YWNuStF9QU0Us937iZBZKAKY7N3D0_32Acvx0z55K-eGRnak" id="818" name="Google Shape;818;p53"/>
          <p:cNvPicPr preferRelativeResize="0"/>
          <p:nvPr/>
        </p:nvPicPr>
        <p:blipFill>
          <a:blip r:embed="rId4">
            <a:alphaModFix/>
          </a:blip>
          <a:stretch>
            <a:fillRect/>
          </a:stretch>
        </p:blipFill>
        <p:spPr>
          <a:xfrm flipH="1">
            <a:off x="7765337" y="2195400"/>
            <a:ext cx="1271788" cy="2647395"/>
          </a:xfrm>
          <a:prstGeom prst="rect">
            <a:avLst/>
          </a:prstGeom>
          <a:noFill/>
          <a:ln>
            <a:noFill/>
          </a:ln>
        </p:spPr>
      </p:pic>
      <p:sp>
        <p:nvSpPr>
          <p:cNvPr id="819" name="Google Shape;819;p53"/>
          <p:cNvSpPr/>
          <p:nvPr/>
        </p:nvSpPr>
        <p:spPr>
          <a:xfrm>
            <a:off x="1861788" y="2943175"/>
            <a:ext cx="390600" cy="288000"/>
          </a:xfrm>
          <a:prstGeom prst="rightArrow">
            <a:avLst>
              <a:gd fmla="val 50000" name="adj1"/>
              <a:gd fmla="val 50000" name="adj2"/>
            </a:avLst>
          </a:prstGeom>
          <a:solidFill>
            <a:srgbClr val="D15A1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3"/>
          <p:cNvSpPr/>
          <p:nvPr/>
        </p:nvSpPr>
        <p:spPr>
          <a:xfrm>
            <a:off x="1861788" y="2485200"/>
            <a:ext cx="390600" cy="288000"/>
          </a:xfrm>
          <a:prstGeom prst="rightArrow">
            <a:avLst>
              <a:gd fmla="val 50000" name="adj1"/>
              <a:gd fmla="val 50000" name="adj2"/>
            </a:avLst>
          </a:prstGeom>
          <a:solidFill>
            <a:srgbClr val="D15A1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3"/>
          <p:cNvSpPr/>
          <p:nvPr/>
        </p:nvSpPr>
        <p:spPr>
          <a:xfrm>
            <a:off x="1861788" y="3416088"/>
            <a:ext cx="390600" cy="288000"/>
          </a:xfrm>
          <a:prstGeom prst="rightArrow">
            <a:avLst>
              <a:gd fmla="val 50000" name="adj1"/>
              <a:gd fmla="val 50000" name="adj2"/>
            </a:avLst>
          </a:prstGeom>
          <a:solidFill>
            <a:srgbClr val="D15A1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3"/>
          <p:cNvSpPr/>
          <p:nvPr/>
        </p:nvSpPr>
        <p:spPr>
          <a:xfrm>
            <a:off x="1861788" y="3965225"/>
            <a:ext cx="390600" cy="288000"/>
          </a:xfrm>
          <a:prstGeom prst="rightArrow">
            <a:avLst>
              <a:gd fmla="val 50000" name="adj1"/>
              <a:gd fmla="val 50000" name="adj2"/>
            </a:avLst>
          </a:prstGeom>
          <a:solidFill>
            <a:srgbClr val="D15A1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5"/>
                                        </p:tgtEl>
                                        <p:attrNameLst>
                                          <p:attrName>style.visibility</p:attrName>
                                        </p:attrNameLst>
                                      </p:cBhvr>
                                      <p:to>
                                        <p:strVal val="visible"/>
                                      </p:to>
                                    </p:set>
                                    <p:animEffect filter="fade" transition="in">
                                      <p:cBhvr>
                                        <p:cTn dur="1000"/>
                                        <p:tgtEl>
                                          <p:spTgt spid="8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6"/>
                                        </p:tgtEl>
                                        <p:attrNameLst>
                                          <p:attrName>style.visibility</p:attrName>
                                        </p:attrNameLst>
                                      </p:cBhvr>
                                      <p:to>
                                        <p:strVal val="visible"/>
                                      </p:to>
                                    </p:set>
                                    <p:animEffect filter="fade" transition="in">
                                      <p:cBhvr>
                                        <p:cTn dur="1000"/>
                                        <p:tgtEl>
                                          <p:spTgt spid="8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0"/>
                                        </p:tgtEl>
                                        <p:attrNameLst>
                                          <p:attrName>style.visibility</p:attrName>
                                        </p:attrNameLst>
                                      </p:cBhvr>
                                      <p:to>
                                        <p:strVal val="visible"/>
                                      </p:to>
                                    </p:set>
                                    <p:animEffect filter="fade" transition="in">
                                      <p:cBhvr>
                                        <p:cTn dur="1000"/>
                                        <p:tgtEl>
                                          <p:spTgt spid="8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20"/>
                                        </p:tgtEl>
                                      </p:cBhvr>
                                    </p:animEffect>
                                    <p:set>
                                      <p:cBhvr>
                                        <p:cTn dur="1" fill="hold">
                                          <p:stCondLst>
                                            <p:cond delay="1000"/>
                                          </p:stCondLst>
                                        </p:cTn>
                                        <p:tgtEl>
                                          <p:spTgt spid="82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819"/>
                                        </p:tgtEl>
                                        <p:attrNameLst>
                                          <p:attrName>style.visibility</p:attrName>
                                        </p:attrNameLst>
                                      </p:cBhvr>
                                      <p:to>
                                        <p:strVal val="visible"/>
                                      </p:to>
                                    </p:set>
                                    <p:animEffect filter="fade" transition="in">
                                      <p:cBhvr>
                                        <p:cTn dur="1000"/>
                                        <p:tgtEl>
                                          <p:spTgt spid="8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19"/>
                                        </p:tgtEl>
                                      </p:cBhvr>
                                    </p:animEffect>
                                    <p:set>
                                      <p:cBhvr>
                                        <p:cTn dur="1" fill="hold">
                                          <p:stCondLst>
                                            <p:cond delay="1000"/>
                                          </p:stCondLst>
                                        </p:cTn>
                                        <p:tgtEl>
                                          <p:spTgt spid="81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821"/>
                                        </p:tgtEl>
                                        <p:attrNameLst>
                                          <p:attrName>style.visibility</p:attrName>
                                        </p:attrNameLst>
                                      </p:cBhvr>
                                      <p:to>
                                        <p:strVal val="visible"/>
                                      </p:to>
                                    </p:set>
                                    <p:animEffect filter="fade" transition="in">
                                      <p:cBhvr>
                                        <p:cTn dur="1000"/>
                                        <p:tgtEl>
                                          <p:spTgt spid="8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21"/>
                                        </p:tgtEl>
                                      </p:cBhvr>
                                    </p:animEffect>
                                    <p:set>
                                      <p:cBhvr>
                                        <p:cTn dur="1" fill="hold">
                                          <p:stCondLst>
                                            <p:cond delay="1000"/>
                                          </p:stCondLst>
                                        </p:cTn>
                                        <p:tgtEl>
                                          <p:spTgt spid="82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822"/>
                                        </p:tgtEl>
                                        <p:attrNameLst>
                                          <p:attrName>style.visibility</p:attrName>
                                        </p:attrNameLst>
                                      </p:cBhvr>
                                      <p:to>
                                        <p:strVal val="visible"/>
                                      </p:to>
                                    </p:set>
                                    <p:animEffect filter="fade" transition="in">
                                      <p:cBhvr>
                                        <p:cTn dur="1000"/>
                                        <p:tgtEl>
                                          <p:spTgt spid="8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54"/>
          <p:cNvSpPr txBox="1"/>
          <p:nvPr>
            <p:ph type="ctrTitle"/>
          </p:nvPr>
        </p:nvSpPr>
        <p:spPr>
          <a:xfrm>
            <a:off x="451700" y="-62350"/>
            <a:ext cx="8482500" cy="790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3400">
                <a:solidFill>
                  <a:srgbClr val="D15A12"/>
                </a:solidFill>
                <a:latin typeface="Comic Sans MS"/>
                <a:ea typeface="Comic Sans MS"/>
                <a:cs typeface="Comic Sans MS"/>
                <a:sym typeface="Comic Sans MS"/>
              </a:rPr>
              <a:t>Working Examples</a:t>
            </a:r>
            <a:r>
              <a:rPr b="1" lang="en" sz="3400">
                <a:solidFill>
                  <a:srgbClr val="404040"/>
                </a:solidFill>
                <a:latin typeface="Comic Sans MS"/>
                <a:ea typeface="Comic Sans MS"/>
                <a:cs typeface="Comic Sans MS"/>
                <a:sym typeface="Comic Sans MS"/>
              </a:rPr>
              <a:t>: Expressions</a:t>
            </a:r>
            <a:endParaRPr b="1" sz="3400">
              <a:solidFill>
                <a:srgbClr val="404040"/>
              </a:solidFill>
              <a:latin typeface="Comic Sans MS"/>
              <a:ea typeface="Comic Sans MS"/>
              <a:cs typeface="Comic Sans MS"/>
              <a:sym typeface="Comic Sans MS"/>
            </a:endParaRPr>
          </a:p>
        </p:txBody>
      </p:sp>
      <p:cxnSp>
        <p:nvCxnSpPr>
          <p:cNvPr id="828" name="Google Shape;828;p54"/>
          <p:cNvCxnSpPr/>
          <p:nvPr/>
        </p:nvCxnSpPr>
        <p:spPr>
          <a:xfrm>
            <a:off x="375500" y="123950"/>
            <a:ext cx="0" cy="570000"/>
          </a:xfrm>
          <a:prstGeom prst="straightConnector1">
            <a:avLst/>
          </a:prstGeom>
          <a:noFill/>
          <a:ln cap="flat" cmpd="sng" w="38100">
            <a:solidFill>
              <a:srgbClr val="D15A12"/>
            </a:solidFill>
            <a:prstDash val="solid"/>
            <a:round/>
            <a:headEnd len="med" w="med" type="none"/>
            <a:tailEnd len="med" w="med" type="none"/>
          </a:ln>
        </p:spPr>
      </p:cxnSp>
      <p:cxnSp>
        <p:nvCxnSpPr>
          <p:cNvPr id="829" name="Google Shape;829;p54"/>
          <p:cNvCxnSpPr/>
          <p:nvPr/>
        </p:nvCxnSpPr>
        <p:spPr>
          <a:xfrm>
            <a:off x="299300" y="47750"/>
            <a:ext cx="0" cy="570000"/>
          </a:xfrm>
          <a:prstGeom prst="straightConnector1">
            <a:avLst/>
          </a:prstGeom>
          <a:noFill/>
          <a:ln cap="flat" cmpd="sng" w="38100">
            <a:solidFill>
              <a:schemeClr val="dk2"/>
            </a:solidFill>
            <a:prstDash val="solid"/>
            <a:round/>
            <a:headEnd len="med" w="med" type="none"/>
            <a:tailEnd len="med" w="med" type="none"/>
          </a:ln>
        </p:spPr>
      </p:cxnSp>
      <p:sp>
        <p:nvSpPr>
          <p:cNvPr id="830" name="Google Shape;830;p54"/>
          <p:cNvSpPr/>
          <p:nvPr/>
        </p:nvSpPr>
        <p:spPr>
          <a:xfrm>
            <a:off x="0" y="4864944"/>
            <a:ext cx="9144000" cy="288000"/>
          </a:xfrm>
          <a:prstGeom prst="rect">
            <a:avLst/>
          </a:prstGeom>
          <a:solidFill>
            <a:srgbClr val="D15A12"/>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Font typeface="Arial"/>
              <a:buNone/>
            </a:pPr>
            <a:r>
              <a:t/>
            </a:r>
            <a:endParaRPr sz="1800">
              <a:solidFill>
                <a:schemeClr val="lt1"/>
              </a:solidFill>
              <a:latin typeface="Arial"/>
              <a:ea typeface="Arial"/>
              <a:cs typeface="Arial"/>
              <a:sym typeface="Arial"/>
            </a:endParaRPr>
          </a:p>
        </p:txBody>
      </p:sp>
      <p:sp>
        <p:nvSpPr>
          <p:cNvPr id="831" name="Google Shape;831;p54"/>
          <p:cNvSpPr txBox="1"/>
          <p:nvPr/>
        </p:nvSpPr>
        <p:spPr>
          <a:xfrm>
            <a:off x="711775" y="940650"/>
            <a:ext cx="7762200" cy="71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434343"/>
                </a:solidFill>
                <a:latin typeface="Comic Sans MS"/>
                <a:ea typeface="Comic Sans MS"/>
                <a:cs typeface="Comic Sans MS"/>
                <a:sym typeface="Comic Sans MS"/>
              </a:rPr>
              <a:t>Lets see some working examples of </a:t>
            </a:r>
            <a:r>
              <a:rPr b="1" lang="en" sz="2400">
                <a:solidFill>
                  <a:srgbClr val="D15A12"/>
                </a:solidFill>
                <a:latin typeface="Comic Sans MS"/>
                <a:ea typeface="Comic Sans MS"/>
                <a:cs typeface="Comic Sans MS"/>
                <a:sym typeface="Comic Sans MS"/>
              </a:rPr>
              <a:t>Expressions</a:t>
            </a:r>
            <a:endParaRPr b="1" sz="2400">
              <a:solidFill>
                <a:srgbClr val="D15A12"/>
              </a:solidFill>
              <a:latin typeface="Comic Sans MS"/>
              <a:ea typeface="Comic Sans MS"/>
              <a:cs typeface="Comic Sans MS"/>
              <a:sym typeface="Comic Sans MS"/>
            </a:endParaRPr>
          </a:p>
        </p:txBody>
      </p:sp>
      <p:sp>
        <p:nvSpPr>
          <p:cNvPr id="832" name="Google Shape;832;p54"/>
          <p:cNvSpPr txBox="1"/>
          <p:nvPr/>
        </p:nvSpPr>
        <p:spPr>
          <a:xfrm>
            <a:off x="1105100" y="1559700"/>
            <a:ext cx="7175700" cy="1318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b="1" sz="2400">
              <a:solidFill>
                <a:srgbClr val="434343"/>
              </a:solidFill>
              <a:latin typeface="Comic Sans MS"/>
              <a:ea typeface="Comic Sans MS"/>
              <a:cs typeface="Comic Sans MS"/>
              <a:sym typeface="Comic Sans MS"/>
            </a:endParaRPr>
          </a:p>
          <a:p>
            <a:pPr indent="0" lvl="0" marL="0" rtl="0" algn="l">
              <a:lnSpc>
                <a:spcPct val="150000"/>
              </a:lnSpc>
              <a:spcBef>
                <a:spcPts val="0"/>
              </a:spcBef>
              <a:spcAft>
                <a:spcPts val="0"/>
              </a:spcAft>
              <a:buNone/>
            </a:pPr>
            <a:r>
              <a:rPr b="1" lang="en" sz="2400">
                <a:solidFill>
                  <a:srgbClr val="434343"/>
                </a:solidFill>
                <a:latin typeface="Comic Sans MS"/>
                <a:ea typeface="Comic Sans MS"/>
                <a:cs typeface="Comic Sans MS"/>
                <a:sym typeface="Comic Sans MS"/>
              </a:rPr>
              <a:t>			</a:t>
            </a:r>
            <a:r>
              <a:rPr b="1" lang="en" sz="3800">
                <a:solidFill>
                  <a:srgbClr val="D15A12"/>
                </a:solidFill>
                <a:latin typeface="Comic Sans MS"/>
                <a:ea typeface="Comic Sans MS"/>
                <a:cs typeface="Comic Sans MS"/>
                <a:sym typeface="Comic Sans MS"/>
              </a:rPr>
              <a:t>Z = 2 + 3 / 4</a:t>
            </a:r>
            <a:endParaRPr b="1" sz="3800">
              <a:solidFill>
                <a:srgbClr val="D15A12"/>
              </a:solidFill>
              <a:latin typeface="Comic Sans MS"/>
              <a:ea typeface="Comic Sans MS"/>
              <a:cs typeface="Comic Sans MS"/>
              <a:sym typeface="Comic Sans MS"/>
            </a:endParaRPr>
          </a:p>
        </p:txBody>
      </p:sp>
      <p:pic>
        <p:nvPicPr>
          <p:cNvPr descr="https://lh4.googleusercontent.com/obRfX5EKLFnYEROb1rSfTJkc-OUlA7CCXg-IFw67EipdK3yR0YYb1pyOR7MLut-hJtFUM91KJDuABq9gtrbrrvz-Ai-XS6Nx_Qpy4LuatFfAzjbzUiC8pRaQgvxstQ0xvB_J6DhmYzY" id="833" name="Google Shape;833;p54"/>
          <p:cNvPicPr preferRelativeResize="0"/>
          <p:nvPr/>
        </p:nvPicPr>
        <p:blipFill>
          <a:blip r:embed="rId3">
            <a:alphaModFix/>
          </a:blip>
          <a:stretch>
            <a:fillRect/>
          </a:stretch>
        </p:blipFill>
        <p:spPr>
          <a:xfrm>
            <a:off x="152400" y="2195400"/>
            <a:ext cx="1288524" cy="2671875"/>
          </a:xfrm>
          <a:prstGeom prst="rect">
            <a:avLst/>
          </a:prstGeom>
          <a:noFill/>
          <a:ln>
            <a:noFill/>
          </a:ln>
        </p:spPr>
      </p:pic>
      <p:pic>
        <p:nvPicPr>
          <p:cNvPr descr="https://lh6.googleusercontent.com/e4Z5eOZEGmQJb0PxgBk9BeMM7WLRGmb6a62PS638_jWIJd8zgugg4xpgmhmJZxgvBWIdKN00Gt-luBb0GY70fwFpbw8YWNuStF9QU0Us937iZBZKAKY7N3D0_32Acvx0z55K-eGRnak" id="834" name="Google Shape;834;p54"/>
          <p:cNvPicPr preferRelativeResize="0"/>
          <p:nvPr/>
        </p:nvPicPr>
        <p:blipFill>
          <a:blip r:embed="rId4">
            <a:alphaModFix/>
          </a:blip>
          <a:stretch>
            <a:fillRect/>
          </a:stretch>
        </p:blipFill>
        <p:spPr>
          <a:xfrm flipH="1">
            <a:off x="7765337" y="2195400"/>
            <a:ext cx="1271788" cy="2647395"/>
          </a:xfrm>
          <a:prstGeom prst="rect">
            <a:avLst/>
          </a:prstGeom>
          <a:noFill/>
          <a:ln>
            <a:noFill/>
          </a:ln>
        </p:spPr>
      </p:pic>
      <p:sp>
        <p:nvSpPr>
          <p:cNvPr id="835" name="Google Shape;835;p54"/>
          <p:cNvSpPr txBox="1"/>
          <p:nvPr/>
        </p:nvSpPr>
        <p:spPr>
          <a:xfrm>
            <a:off x="2458850" y="3229175"/>
            <a:ext cx="24597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800">
                <a:solidFill>
                  <a:srgbClr val="434343"/>
                </a:solidFill>
                <a:latin typeface="Comic Sans MS"/>
                <a:ea typeface="Comic Sans MS"/>
                <a:cs typeface="Comic Sans MS"/>
                <a:sym typeface="Comic Sans MS"/>
              </a:rPr>
              <a:t>Z = 2.75</a:t>
            </a:r>
            <a:endParaRPr b="1" sz="3800">
              <a:solidFill>
                <a:srgbClr val="434343"/>
              </a:solidFill>
              <a:latin typeface="Comic Sans MS"/>
              <a:ea typeface="Comic Sans MS"/>
              <a:cs typeface="Comic Sans MS"/>
              <a:sym typeface="Comic Sans MS"/>
            </a:endParaRPr>
          </a:p>
        </p:txBody>
      </p:sp>
      <p:pic>
        <p:nvPicPr>
          <p:cNvPr id="836" name="Google Shape;836;p54"/>
          <p:cNvPicPr preferRelativeResize="0"/>
          <p:nvPr/>
        </p:nvPicPr>
        <p:blipFill>
          <a:blip r:embed="rId5">
            <a:alphaModFix/>
          </a:blip>
          <a:stretch>
            <a:fillRect/>
          </a:stretch>
        </p:blipFill>
        <p:spPr>
          <a:xfrm rot="5400000">
            <a:off x="4918674" y="2881700"/>
            <a:ext cx="590500" cy="590500"/>
          </a:xfrm>
          <a:prstGeom prst="rect">
            <a:avLst/>
          </a:prstGeom>
          <a:noFill/>
          <a:ln>
            <a:noFill/>
          </a:ln>
        </p:spPr>
      </p:pic>
      <p:sp>
        <p:nvSpPr>
          <p:cNvPr id="837" name="Google Shape;837;p54"/>
          <p:cNvSpPr txBox="1"/>
          <p:nvPr/>
        </p:nvSpPr>
        <p:spPr>
          <a:xfrm>
            <a:off x="3721275" y="3229175"/>
            <a:ext cx="12717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800">
                <a:solidFill>
                  <a:srgbClr val="434343"/>
                </a:solidFill>
                <a:latin typeface="Comic Sans MS"/>
                <a:ea typeface="Comic Sans MS"/>
                <a:cs typeface="Comic Sans MS"/>
                <a:sym typeface="Comic Sans MS"/>
              </a:rPr>
              <a:t>2 +</a:t>
            </a:r>
            <a:endParaRPr b="1" sz="3800">
              <a:solidFill>
                <a:srgbClr val="434343"/>
              </a:solidFill>
              <a:latin typeface="Comic Sans MS"/>
              <a:ea typeface="Comic Sans MS"/>
              <a:cs typeface="Comic Sans MS"/>
              <a:sym typeface="Comic Sans MS"/>
            </a:endParaRPr>
          </a:p>
        </p:txBody>
      </p:sp>
      <p:pic>
        <p:nvPicPr>
          <p:cNvPr id="838" name="Google Shape;838;p54"/>
          <p:cNvPicPr preferRelativeResize="0"/>
          <p:nvPr/>
        </p:nvPicPr>
        <p:blipFill>
          <a:blip r:embed="rId6">
            <a:alphaModFix/>
          </a:blip>
          <a:stretch>
            <a:fillRect/>
          </a:stretch>
        </p:blipFill>
        <p:spPr>
          <a:xfrm flipH="1" rot="-5953923">
            <a:off x="3129193" y="2694994"/>
            <a:ext cx="801417" cy="801417"/>
          </a:xfrm>
          <a:prstGeom prst="rect">
            <a:avLst/>
          </a:prstGeom>
          <a:noFill/>
          <a:ln>
            <a:noFill/>
          </a:ln>
        </p:spPr>
      </p:pic>
      <p:sp>
        <p:nvSpPr>
          <p:cNvPr id="839" name="Google Shape;839;p54"/>
          <p:cNvSpPr txBox="1"/>
          <p:nvPr/>
        </p:nvSpPr>
        <p:spPr>
          <a:xfrm>
            <a:off x="4729575" y="3229175"/>
            <a:ext cx="14013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800">
                <a:solidFill>
                  <a:srgbClr val="434343"/>
                </a:solidFill>
                <a:latin typeface="Comic Sans MS"/>
                <a:ea typeface="Comic Sans MS"/>
                <a:cs typeface="Comic Sans MS"/>
                <a:sym typeface="Comic Sans MS"/>
              </a:rPr>
              <a:t>0.75</a:t>
            </a:r>
            <a:endParaRPr b="1" sz="3800">
              <a:solidFill>
                <a:srgbClr val="434343"/>
              </a:solidFill>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1"/>
                                        </p:tgtEl>
                                        <p:attrNameLst>
                                          <p:attrName>style.visibility</p:attrName>
                                        </p:attrNameLst>
                                      </p:cBhvr>
                                      <p:to>
                                        <p:strVal val="visible"/>
                                      </p:to>
                                    </p:set>
                                    <p:animEffect filter="fade" transition="in">
                                      <p:cBhvr>
                                        <p:cTn dur="1000"/>
                                        <p:tgtEl>
                                          <p:spTgt spid="8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2"/>
                                        </p:tgtEl>
                                        <p:attrNameLst>
                                          <p:attrName>style.visibility</p:attrName>
                                        </p:attrNameLst>
                                      </p:cBhvr>
                                      <p:to>
                                        <p:strVal val="visible"/>
                                      </p:to>
                                    </p:set>
                                    <p:animEffect filter="fade" transition="in">
                                      <p:cBhvr>
                                        <p:cTn dur="1000"/>
                                        <p:tgtEl>
                                          <p:spTgt spid="8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6"/>
                                        </p:tgtEl>
                                        <p:attrNameLst>
                                          <p:attrName>style.visibility</p:attrName>
                                        </p:attrNameLst>
                                      </p:cBhvr>
                                      <p:to>
                                        <p:strVal val="visible"/>
                                      </p:to>
                                    </p:set>
                                    <p:animEffect filter="fade" transition="in">
                                      <p:cBhvr>
                                        <p:cTn dur="1000"/>
                                        <p:tgtEl>
                                          <p:spTgt spid="8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9"/>
                                        </p:tgtEl>
                                        <p:attrNameLst>
                                          <p:attrName>style.visibility</p:attrName>
                                        </p:attrNameLst>
                                      </p:cBhvr>
                                      <p:to>
                                        <p:strVal val="visible"/>
                                      </p:to>
                                    </p:set>
                                    <p:animEffect filter="fade" transition="in">
                                      <p:cBhvr>
                                        <p:cTn dur="1000"/>
                                        <p:tgtEl>
                                          <p:spTgt spid="8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8"/>
                                        </p:tgtEl>
                                        <p:attrNameLst>
                                          <p:attrName>style.visibility</p:attrName>
                                        </p:attrNameLst>
                                      </p:cBhvr>
                                      <p:to>
                                        <p:strVal val="visible"/>
                                      </p:to>
                                    </p:set>
                                    <p:animEffect filter="fade" transition="in">
                                      <p:cBhvr>
                                        <p:cTn dur="1000"/>
                                        <p:tgtEl>
                                          <p:spTgt spid="8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7"/>
                                        </p:tgtEl>
                                        <p:attrNameLst>
                                          <p:attrName>style.visibility</p:attrName>
                                        </p:attrNameLst>
                                      </p:cBhvr>
                                      <p:to>
                                        <p:strVal val="visible"/>
                                      </p:to>
                                    </p:set>
                                    <p:animEffect filter="fade" transition="in">
                                      <p:cBhvr>
                                        <p:cTn dur="1000"/>
                                        <p:tgtEl>
                                          <p:spTgt spid="8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36"/>
                                        </p:tgtEl>
                                      </p:cBhvr>
                                    </p:animEffect>
                                    <p:set>
                                      <p:cBhvr>
                                        <p:cTn dur="1" fill="hold">
                                          <p:stCondLst>
                                            <p:cond delay="1000"/>
                                          </p:stCondLst>
                                        </p:cTn>
                                        <p:tgtEl>
                                          <p:spTgt spid="83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837"/>
                                        </p:tgtEl>
                                      </p:cBhvr>
                                    </p:animEffect>
                                    <p:set>
                                      <p:cBhvr>
                                        <p:cTn dur="1" fill="hold">
                                          <p:stCondLst>
                                            <p:cond delay="1000"/>
                                          </p:stCondLst>
                                        </p:cTn>
                                        <p:tgtEl>
                                          <p:spTgt spid="83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838"/>
                                        </p:tgtEl>
                                      </p:cBhvr>
                                    </p:animEffect>
                                    <p:set>
                                      <p:cBhvr>
                                        <p:cTn dur="1" fill="hold">
                                          <p:stCondLst>
                                            <p:cond delay="1000"/>
                                          </p:stCondLst>
                                        </p:cTn>
                                        <p:tgtEl>
                                          <p:spTgt spid="83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839"/>
                                        </p:tgtEl>
                                      </p:cBhvr>
                                    </p:animEffect>
                                    <p:set>
                                      <p:cBhvr>
                                        <p:cTn dur="1" fill="hold">
                                          <p:stCondLst>
                                            <p:cond delay="1000"/>
                                          </p:stCondLst>
                                        </p:cTn>
                                        <p:tgtEl>
                                          <p:spTgt spid="83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835"/>
                                        </p:tgtEl>
                                        <p:attrNameLst>
                                          <p:attrName>style.visibility</p:attrName>
                                        </p:attrNameLst>
                                      </p:cBhvr>
                                      <p:to>
                                        <p:strVal val="visible"/>
                                      </p:to>
                                    </p:set>
                                    <p:animEffect filter="fade" transition="in">
                                      <p:cBhvr>
                                        <p:cTn dur="1000"/>
                                        <p:tgtEl>
                                          <p:spTgt spid="8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55"/>
          <p:cNvSpPr txBox="1"/>
          <p:nvPr>
            <p:ph type="ctrTitle"/>
          </p:nvPr>
        </p:nvSpPr>
        <p:spPr>
          <a:xfrm>
            <a:off x="451700" y="-62350"/>
            <a:ext cx="8482500" cy="790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3400">
                <a:solidFill>
                  <a:srgbClr val="D15A12"/>
                </a:solidFill>
                <a:latin typeface="Comic Sans MS"/>
                <a:ea typeface="Comic Sans MS"/>
                <a:cs typeface="Comic Sans MS"/>
                <a:sym typeface="Comic Sans MS"/>
              </a:rPr>
              <a:t>Working Examples</a:t>
            </a:r>
            <a:r>
              <a:rPr b="1" lang="en" sz="3400">
                <a:solidFill>
                  <a:srgbClr val="404040"/>
                </a:solidFill>
                <a:latin typeface="Comic Sans MS"/>
                <a:ea typeface="Comic Sans MS"/>
                <a:cs typeface="Comic Sans MS"/>
                <a:sym typeface="Comic Sans MS"/>
              </a:rPr>
              <a:t>: Expressions</a:t>
            </a:r>
            <a:endParaRPr b="1" sz="3400">
              <a:solidFill>
                <a:srgbClr val="404040"/>
              </a:solidFill>
              <a:latin typeface="Comic Sans MS"/>
              <a:ea typeface="Comic Sans MS"/>
              <a:cs typeface="Comic Sans MS"/>
              <a:sym typeface="Comic Sans MS"/>
            </a:endParaRPr>
          </a:p>
        </p:txBody>
      </p:sp>
      <p:cxnSp>
        <p:nvCxnSpPr>
          <p:cNvPr id="845" name="Google Shape;845;p55"/>
          <p:cNvCxnSpPr/>
          <p:nvPr/>
        </p:nvCxnSpPr>
        <p:spPr>
          <a:xfrm>
            <a:off x="375500" y="123950"/>
            <a:ext cx="0" cy="570000"/>
          </a:xfrm>
          <a:prstGeom prst="straightConnector1">
            <a:avLst/>
          </a:prstGeom>
          <a:noFill/>
          <a:ln cap="flat" cmpd="sng" w="38100">
            <a:solidFill>
              <a:srgbClr val="D15A12"/>
            </a:solidFill>
            <a:prstDash val="solid"/>
            <a:round/>
            <a:headEnd len="med" w="med" type="none"/>
            <a:tailEnd len="med" w="med" type="none"/>
          </a:ln>
        </p:spPr>
      </p:cxnSp>
      <p:cxnSp>
        <p:nvCxnSpPr>
          <p:cNvPr id="846" name="Google Shape;846;p55"/>
          <p:cNvCxnSpPr/>
          <p:nvPr/>
        </p:nvCxnSpPr>
        <p:spPr>
          <a:xfrm>
            <a:off x="299300" y="47750"/>
            <a:ext cx="0" cy="570000"/>
          </a:xfrm>
          <a:prstGeom prst="straightConnector1">
            <a:avLst/>
          </a:prstGeom>
          <a:noFill/>
          <a:ln cap="flat" cmpd="sng" w="38100">
            <a:solidFill>
              <a:schemeClr val="dk2"/>
            </a:solidFill>
            <a:prstDash val="solid"/>
            <a:round/>
            <a:headEnd len="med" w="med" type="none"/>
            <a:tailEnd len="med" w="med" type="none"/>
          </a:ln>
        </p:spPr>
      </p:cxnSp>
      <p:sp>
        <p:nvSpPr>
          <p:cNvPr id="847" name="Google Shape;847;p55"/>
          <p:cNvSpPr/>
          <p:nvPr/>
        </p:nvSpPr>
        <p:spPr>
          <a:xfrm>
            <a:off x="0" y="4864944"/>
            <a:ext cx="9144000" cy="288000"/>
          </a:xfrm>
          <a:prstGeom prst="rect">
            <a:avLst/>
          </a:prstGeom>
          <a:solidFill>
            <a:srgbClr val="D15A12"/>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Font typeface="Arial"/>
              <a:buNone/>
            </a:pPr>
            <a:r>
              <a:t/>
            </a:r>
            <a:endParaRPr sz="1800">
              <a:solidFill>
                <a:schemeClr val="lt1"/>
              </a:solidFill>
              <a:latin typeface="Arial"/>
              <a:ea typeface="Arial"/>
              <a:cs typeface="Arial"/>
              <a:sym typeface="Arial"/>
            </a:endParaRPr>
          </a:p>
        </p:txBody>
      </p:sp>
      <p:sp>
        <p:nvSpPr>
          <p:cNvPr id="848" name="Google Shape;848;p55"/>
          <p:cNvSpPr txBox="1"/>
          <p:nvPr/>
        </p:nvSpPr>
        <p:spPr>
          <a:xfrm>
            <a:off x="711775" y="940650"/>
            <a:ext cx="7762200" cy="71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434343"/>
                </a:solidFill>
                <a:latin typeface="Comic Sans MS"/>
                <a:ea typeface="Comic Sans MS"/>
                <a:cs typeface="Comic Sans MS"/>
                <a:sym typeface="Comic Sans MS"/>
              </a:rPr>
              <a:t>Lets see some working examples of </a:t>
            </a:r>
            <a:r>
              <a:rPr b="1" lang="en" sz="2400">
                <a:solidFill>
                  <a:srgbClr val="D15A12"/>
                </a:solidFill>
                <a:latin typeface="Comic Sans MS"/>
                <a:ea typeface="Comic Sans MS"/>
                <a:cs typeface="Comic Sans MS"/>
                <a:sym typeface="Comic Sans MS"/>
              </a:rPr>
              <a:t>Expressions</a:t>
            </a:r>
            <a:endParaRPr b="1" sz="2400">
              <a:solidFill>
                <a:srgbClr val="D15A12"/>
              </a:solidFill>
              <a:latin typeface="Comic Sans MS"/>
              <a:ea typeface="Comic Sans MS"/>
              <a:cs typeface="Comic Sans MS"/>
              <a:sym typeface="Comic Sans MS"/>
            </a:endParaRPr>
          </a:p>
        </p:txBody>
      </p:sp>
      <p:sp>
        <p:nvSpPr>
          <p:cNvPr id="849" name="Google Shape;849;p55"/>
          <p:cNvSpPr txBox="1"/>
          <p:nvPr/>
        </p:nvSpPr>
        <p:spPr>
          <a:xfrm>
            <a:off x="1105100" y="1559700"/>
            <a:ext cx="7175700" cy="1318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b="1" sz="2400">
              <a:solidFill>
                <a:srgbClr val="434343"/>
              </a:solidFill>
              <a:latin typeface="Comic Sans MS"/>
              <a:ea typeface="Comic Sans MS"/>
              <a:cs typeface="Comic Sans MS"/>
              <a:sym typeface="Comic Sans MS"/>
            </a:endParaRPr>
          </a:p>
          <a:p>
            <a:pPr indent="0" lvl="0" marL="0" rtl="0" algn="l">
              <a:lnSpc>
                <a:spcPct val="150000"/>
              </a:lnSpc>
              <a:spcBef>
                <a:spcPts val="0"/>
              </a:spcBef>
              <a:spcAft>
                <a:spcPts val="0"/>
              </a:spcAft>
              <a:buNone/>
            </a:pPr>
            <a:r>
              <a:rPr b="1" lang="en" sz="2400">
                <a:solidFill>
                  <a:srgbClr val="434343"/>
                </a:solidFill>
                <a:latin typeface="Comic Sans MS"/>
                <a:ea typeface="Comic Sans MS"/>
                <a:cs typeface="Comic Sans MS"/>
                <a:sym typeface="Comic Sans MS"/>
              </a:rPr>
              <a:t>			</a:t>
            </a:r>
            <a:r>
              <a:rPr b="1" lang="en" sz="3800">
                <a:solidFill>
                  <a:srgbClr val="D15A12"/>
                </a:solidFill>
                <a:latin typeface="Comic Sans MS"/>
                <a:ea typeface="Comic Sans MS"/>
                <a:cs typeface="Comic Sans MS"/>
                <a:sym typeface="Comic Sans MS"/>
              </a:rPr>
              <a:t>Z = 10 - 2 * 4</a:t>
            </a:r>
            <a:endParaRPr b="1" sz="3800">
              <a:solidFill>
                <a:srgbClr val="D15A12"/>
              </a:solidFill>
              <a:latin typeface="Comic Sans MS"/>
              <a:ea typeface="Comic Sans MS"/>
              <a:cs typeface="Comic Sans MS"/>
              <a:sym typeface="Comic Sans MS"/>
            </a:endParaRPr>
          </a:p>
        </p:txBody>
      </p:sp>
      <p:pic>
        <p:nvPicPr>
          <p:cNvPr descr="https://lh4.googleusercontent.com/obRfX5EKLFnYEROb1rSfTJkc-OUlA7CCXg-IFw67EipdK3yR0YYb1pyOR7MLut-hJtFUM91KJDuABq9gtrbrrvz-Ai-XS6Nx_Qpy4LuatFfAzjbzUiC8pRaQgvxstQ0xvB_J6DhmYzY" id="850" name="Google Shape;850;p55"/>
          <p:cNvPicPr preferRelativeResize="0"/>
          <p:nvPr/>
        </p:nvPicPr>
        <p:blipFill>
          <a:blip r:embed="rId3">
            <a:alphaModFix/>
          </a:blip>
          <a:stretch>
            <a:fillRect/>
          </a:stretch>
        </p:blipFill>
        <p:spPr>
          <a:xfrm>
            <a:off x="152400" y="2195400"/>
            <a:ext cx="1288524" cy="2671875"/>
          </a:xfrm>
          <a:prstGeom prst="rect">
            <a:avLst/>
          </a:prstGeom>
          <a:noFill/>
          <a:ln>
            <a:noFill/>
          </a:ln>
        </p:spPr>
      </p:pic>
      <p:pic>
        <p:nvPicPr>
          <p:cNvPr descr="https://lh6.googleusercontent.com/e4Z5eOZEGmQJb0PxgBk9BeMM7WLRGmb6a62PS638_jWIJd8zgugg4xpgmhmJZxgvBWIdKN00Gt-luBb0GY70fwFpbw8YWNuStF9QU0Us937iZBZKAKY7N3D0_32Acvx0z55K-eGRnak" id="851" name="Google Shape;851;p55"/>
          <p:cNvPicPr preferRelativeResize="0"/>
          <p:nvPr/>
        </p:nvPicPr>
        <p:blipFill>
          <a:blip r:embed="rId4">
            <a:alphaModFix/>
          </a:blip>
          <a:stretch>
            <a:fillRect/>
          </a:stretch>
        </p:blipFill>
        <p:spPr>
          <a:xfrm flipH="1">
            <a:off x="7765337" y="2195400"/>
            <a:ext cx="1271788" cy="2647395"/>
          </a:xfrm>
          <a:prstGeom prst="rect">
            <a:avLst/>
          </a:prstGeom>
          <a:noFill/>
          <a:ln>
            <a:noFill/>
          </a:ln>
        </p:spPr>
      </p:pic>
      <p:sp>
        <p:nvSpPr>
          <p:cNvPr id="852" name="Google Shape;852;p55"/>
          <p:cNvSpPr txBox="1"/>
          <p:nvPr/>
        </p:nvSpPr>
        <p:spPr>
          <a:xfrm>
            <a:off x="2446300" y="3229175"/>
            <a:ext cx="22833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800">
                <a:solidFill>
                  <a:srgbClr val="434343"/>
                </a:solidFill>
                <a:latin typeface="Comic Sans MS"/>
                <a:ea typeface="Comic Sans MS"/>
                <a:cs typeface="Comic Sans MS"/>
                <a:sym typeface="Comic Sans MS"/>
              </a:rPr>
              <a:t>Z = 2</a:t>
            </a:r>
            <a:endParaRPr b="1" sz="3800">
              <a:solidFill>
                <a:srgbClr val="434343"/>
              </a:solidFill>
              <a:latin typeface="Comic Sans MS"/>
              <a:ea typeface="Comic Sans MS"/>
              <a:cs typeface="Comic Sans MS"/>
              <a:sym typeface="Comic Sans MS"/>
            </a:endParaRPr>
          </a:p>
        </p:txBody>
      </p:sp>
      <p:pic>
        <p:nvPicPr>
          <p:cNvPr id="853" name="Google Shape;853;p55"/>
          <p:cNvPicPr preferRelativeResize="0"/>
          <p:nvPr/>
        </p:nvPicPr>
        <p:blipFill>
          <a:blip r:embed="rId5">
            <a:alphaModFix/>
          </a:blip>
          <a:stretch>
            <a:fillRect/>
          </a:stretch>
        </p:blipFill>
        <p:spPr>
          <a:xfrm rot="5400000">
            <a:off x="5223474" y="2881700"/>
            <a:ext cx="590500" cy="590500"/>
          </a:xfrm>
          <a:prstGeom prst="rect">
            <a:avLst/>
          </a:prstGeom>
          <a:noFill/>
          <a:ln>
            <a:noFill/>
          </a:ln>
        </p:spPr>
      </p:pic>
      <p:sp>
        <p:nvSpPr>
          <p:cNvPr id="854" name="Google Shape;854;p55"/>
          <p:cNvSpPr txBox="1"/>
          <p:nvPr/>
        </p:nvSpPr>
        <p:spPr>
          <a:xfrm>
            <a:off x="3887988" y="3229175"/>
            <a:ext cx="14061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800">
                <a:solidFill>
                  <a:srgbClr val="434343"/>
                </a:solidFill>
                <a:latin typeface="Comic Sans MS"/>
                <a:ea typeface="Comic Sans MS"/>
                <a:cs typeface="Comic Sans MS"/>
                <a:sym typeface="Comic Sans MS"/>
              </a:rPr>
              <a:t>10 -</a:t>
            </a:r>
            <a:endParaRPr b="1" sz="3800">
              <a:solidFill>
                <a:srgbClr val="434343"/>
              </a:solidFill>
              <a:latin typeface="Comic Sans MS"/>
              <a:ea typeface="Comic Sans MS"/>
              <a:cs typeface="Comic Sans MS"/>
              <a:sym typeface="Comic Sans MS"/>
            </a:endParaRPr>
          </a:p>
        </p:txBody>
      </p:sp>
      <p:pic>
        <p:nvPicPr>
          <p:cNvPr id="855" name="Google Shape;855;p55"/>
          <p:cNvPicPr preferRelativeResize="0"/>
          <p:nvPr/>
        </p:nvPicPr>
        <p:blipFill>
          <a:blip r:embed="rId6">
            <a:alphaModFix/>
          </a:blip>
          <a:stretch>
            <a:fillRect/>
          </a:stretch>
        </p:blipFill>
        <p:spPr>
          <a:xfrm flipH="1" rot="-5953923">
            <a:off x="3281593" y="2694994"/>
            <a:ext cx="801417" cy="801417"/>
          </a:xfrm>
          <a:prstGeom prst="rect">
            <a:avLst/>
          </a:prstGeom>
          <a:noFill/>
          <a:ln>
            <a:noFill/>
          </a:ln>
        </p:spPr>
      </p:pic>
      <p:sp>
        <p:nvSpPr>
          <p:cNvPr id="856" name="Google Shape;856;p55"/>
          <p:cNvSpPr txBox="1"/>
          <p:nvPr/>
        </p:nvSpPr>
        <p:spPr>
          <a:xfrm>
            <a:off x="5294050" y="3229175"/>
            <a:ext cx="8367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800">
                <a:solidFill>
                  <a:srgbClr val="434343"/>
                </a:solidFill>
                <a:latin typeface="Comic Sans MS"/>
                <a:ea typeface="Comic Sans MS"/>
                <a:cs typeface="Comic Sans MS"/>
                <a:sym typeface="Comic Sans MS"/>
              </a:rPr>
              <a:t>8</a:t>
            </a:r>
            <a:endParaRPr b="1" sz="3800">
              <a:solidFill>
                <a:srgbClr val="434343"/>
              </a:solidFill>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8"/>
                                        </p:tgtEl>
                                        <p:attrNameLst>
                                          <p:attrName>style.visibility</p:attrName>
                                        </p:attrNameLst>
                                      </p:cBhvr>
                                      <p:to>
                                        <p:strVal val="visible"/>
                                      </p:to>
                                    </p:set>
                                    <p:animEffect filter="fade" transition="in">
                                      <p:cBhvr>
                                        <p:cTn dur="1000"/>
                                        <p:tgtEl>
                                          <p:spTgt spid="8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9"/>
                                        </p:tgtEl>
                                        <p:attrNameLst>
                                          <p:attrName>style.visibility</p:attrName>
                                        </p:attrNameLst>
                                      </p:cBhvr>
                                      <p:to>
                                        <p:strVal val="visible"/>
                                      </p:to>
                                    </p:set>
                                    <p:animEffect filter="fade" transition="in">
                                      <p:cBhvr>
                                        <p:cTn dur="1000"/>
                                        <p:tgtEl>
                                          <p:spTgt spid="8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3"/>
                                        </p:tgtEl>
                                        <p:attrNameLst>
                                          <p:attrName>style.visibility</p:attrName>
                                        </p:attrNameLst>
                                      </p:cBhvr>
                                      <p:to>
                                        <p:strVal val="visible"/>
                                      </p:to>
                                    </p:set>
                                    <p:animEffect filter="fade" transition="in">
                                      <p:cBhvr>
                                        <p:cTn dur="1000"/>
                                        <p:tgtEl>
                                          <p:spTgt spid="8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6"/>
                                        </p:tgtEl>
                                        <p:attrNameLst>
                                          <p:attrName>style.visibility</p:attrName>
                                        </p:attrNameLst>
                                      </p:cBhvr>
                                      <p:to>
                                        <p:strVal val="visible"/>
                                      </p:to>
                                    </p:set>
                                    <p:animEffect filter="fade" transition="in">
                                      <p:cBhvr>
                                        <p:cTn dur="1000"/>
                                        <p:tgtEl>
                                          <p:spTgt spid="8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5"/>
                                        </p:tgtEl>
                                        <p:attrNameLst>
                                          <p:attrName>style.visibility</p:attrName>
                                        </p:attrNameLst>
                                      </p:cBhvr>
                                      <p:to>
                                        <p:strVal val="visible"/>
                                      </p:to>
                                    </p:set>
                                    <p:animEffect filter="fade" transition="in">
                                      <p:cBhvr>
                                        <p:cTn dur="1000"/>
                                        <p:tgtEl>
                                          <p:spTgt spid="8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4"/>
                                        </p:tgtEl>
                                        <p:attrNameLst>
                                          <p:attrName>style.visibility</p:attrName>
                                        </p:attrNameLst>
                                      </p:cBhvr>
                                      <p:to>
                                        <p:strVal val="visible"/>
                                      </p:to>
                                    </p:set>
                                    <p:animEffect filter="fade" transition="in">
                                      <p:cBhvr>
                                        <p:cTn dur="1000"/>
                                        <p:tgtEl>
                                          <p:spTgt spid="8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53"/>
                                        </p:tgtEl>
                                      </p:cBhvr>
                                    </p:animEffect>
                                    <p:set>
                                      <p:cBhvr>
                                        <p:cTn dur="1" fill="hold">
                                          <p:stCondLst>
                                            <p:cond delay="1000"/>
                                          </p:stCondLst>
                                        </p:cTn>
                                        <p:tgtEl>
                                          <p:spTgt spid="85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854"/>
                                        </p:tgtEl>
                                      </p:cBhvr>
                                    </p:animEffect>
                                    <p:set>
                                      <p:cBhvr>
                                        <p:cTn dur="1" fill="hold">
                                          <p:stCondLst>
                                            <p:cond delay="1000"/>
                                          </p:stCondLst>
                                        </p:cTn>
                                        <p:tgtEl>
                                          <p:spTgt spid="85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855"/>
                                        </p:tgtEl>
                                      </p:cBhvr>
                                    </p:animEffect>
                                    <p:set>
                                      <p:cBhvr>
                                        <p:cTn dur="1" fill="hold">
                                          <p:stCondLst>
                                            <p:cond delay="1000"/>
                                          </p:stCondLst>
                                        </p:cTn>
                                        <p:tgtEl>
                                          <p:spTgt spid="85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856"/>
                                        </p:tgtEl>
                                      </p:cBhvr>
                                    </p:animEffect>
                                    <p:set>
                                      <p:cBhvr>
                                        <p:cTn dur="1" fill="hold">
                                          <p:stCondLst>
                                            <p:cond delay="1000"/>
                                          </p:stCondLst>
                                        </p:cTn>
                                        <p:tgtEl>
                                          <p:spTgt spid="85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852"/>
                                        </p:tgtEl>
                                        <p:attrNameLst>
                                          <p:attrName>style.visibility</p:attrName>
                                        </p:attrNameLst>
                                      </p:cBhvr>
                                      <p:to>
                                        <p:strVal val="visible"/>
                                      </p:to>
                                    </p:set>
                                    <p:animEffect filter="fade" transition="in">
                                      <p:cBhvr>
                                        <p:cTn dur="1000"/>
                                        <p:tgtEl>
                                          <p:spTgt spid="8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56"/>
          <p:cNvSpPr txBox="1"/>
          <p:nvPr>
            <p:ph type="ctrTitle"/>
          </p:nvPr>
        </p:nvSpPr>
        <p:spPr>
          <a:xfrm>
            <a:off x="451700" y="-62350"/>
            <a:ext cx="8482500" cy="790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3400">
                <a:solidFill>
                  <a:srgbClr val="D15A12"/>
                </a:solidFill>
                <a:latin typeface="Comic Sans MS"/>
                <a:ea typeface="Comic Sans MS"/>
                <a:cs typeface="Comic Sans MS"/>
                <a:sym typeface="Comic Sans MS"/>
              </a:rPr>
              <a:t>Working Examples</a:t>
            </a:r>
            <a:r>
              <a:rPr b="1" lang="en" sz="3400">
                <a:solidFill>
                  <a:srgbClr val="404040"/>
                </a:solidFill>
                <a:latin typeface="Comic Sans MS"/>
                <a:ea typeface="Comic Sans MS"/>
                <a:cs typeface="Comic Sans MS"/>
                <a:sym typeface="Comic Sans MS"/>
              </a:rPr>
              <a:t>: Expressions</a:t>
            </a:r>
            <a:endParaRPr b="1" sz="3400">
              <a:solidFill>
                <a:srgbClr val="404040"/>
              </a:solidFill>
              <a:latin typeface="Comic Sans MS"/>
              <a:ea typeface="Comic Sans MS"/>
              <a:cs typeface="Comic Sans MS"/>
              <a:sym typeface="Comic Sans MS"/>
            </a:endParaRPr>
          </a:p>
        </p:txBody>
      </p:sp>
      <p:cxnSp>
        <p:nvCxnSpPr>
          <p:cNvPr id="862" name="Google Shape;862;p56"/>
          <p:cNvCxnSpPr/>
          <p:nvPr/>
        </p:nvCxnSpPr>
        <p:spPr>
          <a:xfrm>
            <a:off x="375500" y="123950"/>
            <a:ext cx="0" cy="570000"/>
          </a:xfrm>
          <a:prstGeom prst="straightConnector1">
            <a:avLst/>
          </a:prstGeom>
          <a:noFill/>
          <a:ln cap="flat" cmpd="sng" w="38100">
            <a:solidFill>
              <a:srgbClr val="D15A12"/>
            </a:solidFill>
            <a:prstDash val="solid"/>
            <a:round/>
            <a:headEnd len="med" w="med" type="none"/>
            <a:tailEnd len="med" w="med" type="none"/>
          </a:ln>
        </p:spPr>
      </p:cxnSp>
      <p:cxnSp>
        <p:nvCxnSpPr>
          <p:cNvPr id="863" name="Google Shape;863;p56"/>
          <p:cNvCxnSpPr/>
          <p:nvPr/>
        </p:nvCxnSpPr>
        <p:spPr>
          <a:xfrm>
            <a:off x="299300" y="47750"/>
            <a:ext cx="0" cy="570000"/>
          </a:xfrm>
          <a:prstGeom prst="straightConnector1">
            <a:avLst/>
          </a:prstGeom>
          <a:noFill/>
          <a:ln cap="flat" cmpd="sng" w="38100">
            <a:solidFill>
              <a:schemeClr val="dk2"/>
            </a:solidFill>
            <a:prstDash val="solid"/>
            <a:round/>
            <a:headEnd len="med" w="med" type="none"/>
            <a:tailEnd len="med" w="med" type="none"/>
          </a:ln>
        </p:spPr>
      </p:cxnSp>
      <p:sp>
        <p:nvSpPr>
          <p:cNvPr id="864" name="Google Shape;864;p56"/>
          <p:cNvSpPr/>
          <p:nvPr/>
        </p:nvSpPr>
        <p:spPr>
          <a:xfrm>
            <a:off x="0" y="4864944"/>
            <a:ext cx="9144000" cy="288000"/>
          </a:xfrm>
          <a:prstGeom prst="rect">
            <a:avLst/>
          </a:prstGeom>
          <a:solidFill>
            <a:srgbClr val="D15A12"/>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Font typeface="Arial"/>
              <a:buNone/>
            </a:pPr>
            <a:r>
              <a:t/>
            </a:r>
            <a:endParaRPr sz="1800">
              <a:solidFill>
                <a:schemeClr val="lt1"/>
              </a:solidFill>
              <a:latin typeface="Arial"/>
              <a:ea typeface="Arial"/>
              <a:cs typeface="Arial"/>
              <a:sym typeface="Arial"/>
            </a:endParaRPr>
          </a:p>
        </p:txBody>
      </p:sp>
      <p:sp>
        <p:nvSpPr>
          <p:cNvPr id="865" name="Google Shape;865;p56"/>
          <p:cNvSpPr txBox="1"/>
          <p:nvPr/>
        </p:nvSpPr>
        <p:spPr>
          <a:xfrm>
            <a:off x="711775" y="940650"/>
            <a:ext cx="7762200" cy="71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434343"/>
                </a:solidFill>
                <a:latin typeface="Comic Sans MS"/>
                <a:ea typeface="Comic Sans MS"/>
                <a:cs typeface="Comic Sans MS"/>
                <a:sym typeface="Comic Sans MS"/>
              </a:rPr>
              <a:t>Lets see some working examples of </a:t>
            </a:r>
            <a:r>
              <a:rPr b="1" lang="en" sz="2400">
                <a:solidFill>
                  <a:srgbClr val="D15A12"/>
                </a:solidFill>
                <a:latin typeface="Comic Sans MS"/>
                <a:ea typeface="Comic Sans MS"/>
                <a:cs typeface="Comic Sans MS"/>
                <a:sym typeface="Comic Sans MS"/>
              </a:rPr>
              <a:t>Expressions</a:t>
            </a:r>
            <a:endParaRPr b="1" sz="2400">
              <a:solidFill>
                <a:srgbClr val="D15A12"/>
              </a:solidFill>
              <a:latin typeface="Comic Sans MS"/>
              <a:ea typeface="Comic Sans MS"/>
              <a:cs typeface="Comic Sans MS"/>
              <a:sym typeface="Comic Sans MS"/>
            </a:endParaRPr>
          </a:p>
        </p:txBody>
      </p:sp>
      <p:sp>
        <p:nvSpPr>
          <p:cNvPr id="866" name="Google Shape;866;p56"/>
          <p:cNvSpPr txBox="1"/>
          <p:nvPr/>
        </p:nvSpPr>
        <p:spPr>
          <a:xfrm>
            <a:off x="952700" y="1559700"/>
            <a:ext cx="7175700" cy="1318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b="1" sz="2400">
              <a:solidFill>
                <a:srgbClr val="434343"/>
              </a:solidFill>
              <a:latin typeface="Comic Sans MS"/>
              <a:ea typeface="Comic Sans MS"/>
              <a:cs typeface="Comic Sans MS"/>
              <a:sym typeface="Comic Sans MS"/>
            </a:endParaRPr>
          </a:p>
          <a:p>
            <a:pPr indent="0" lvl="0" marL="0" rtl="0" algn="l">
              <a:lnSpc>
                <a:spcPct val="150000"/>
              </a:lnSpc>
              <a:spcBef>
                <a:spcPts val="0"/>
              </a:spcBef>
              <a:spcAft>
                <a:spcPts val="0"/>
              </a:spcAft>
              <a:buNone/>
            </a:pPr>
            <a:r>
              <a:rPr b="1" lang="en" sz="2400">
                <a:solidFill>
                  <a:srgbClr val="434343"/>
                </a:solidFill>
                <a:latin typeface="Comic Sans MS"/>
                <a:ea typeface="Comic Sans MS"/>
                <a:cs typeface="Comic Sans MS"/>
                <a:sym typeface="Comic Sans MS"/>
              </a:rPr>
              <a:t>			</a:t>
            </a:r>
            <a:r>
              <a:rPr b="1" lang="en" sz="3800">
                <a:solidFill>
                  <a:srgbClr val="D15A12"/>
                </a:solidFill>
                <a:latin typeface="Comic Sans MS"/>
                <a:ea typeface="Comic Sans MS"/>
                <a:cs typeface="Comic Sans MS"/>
                <a:sym typeface="Comic Sans MS"/>
              </a:rPr>
              <a:t>Z = 4 + 100 / 20 * 2</a:t>
            </a:r>
            <a:endParaRPr b="1" sz="3800">
              <a:solidFill>
                <a:srgbClr val="D15A12"/>
              </a:solidFill>
              <a:latin typeface="Comic Sans MS"/>
              <a:ea typeface="Comic Sans MS"/>
              <a:cs typeface="Comic Sans MS"/>
              <a:sym typeface="Comic Sans MS"/>
            </a:endParaRPr>
          </a:p>
        </p:txBody>
      </p:sp>
      <p:pic>
        <p:nvPicPr>
          <p:cNvPr descr="https://lh4.googleusercontent.com/obRfX5EKLFnYEROb1rSfTJkc-OUlA7CCXg-IFw67EipdK3yR0YYb1pyOR7MLut-hJtFUM91KJDuABq9gtrbrrvz-Ai-XS6Nx_Qpy4LuatFfAzjbzUiC8pRaQgvxstQ0xvB_J6DhmYzY" id="867" name="Google Shape;867;p56"/>
          <p:cNvPicPr preferRelativeResize="0"/>
          <p:nvPr/>
        </p:nvPicPr>
        <p:blipFill>
          <a:blip r:embed="rId3">
            <a:alphaModFix/>
          </a:blip>
          <a:stretch>
            <a:fillRect/>
          </a:stretch>
        </p:blipFill>
        <p:spPr>
          <a:xfrm>
            <a:off x="152400" y="2195400"/>
            <a:ext cx="1288524" cy="2671875"/>
          </a:xfrm>
          <a:prstGeom prst="rect">
            <a:avLst/>
          </a:prstGeom>
          <a:noFill/>
          <a:ln>
            <a:noFill/>
          </a:ln>
        </p:spPr>
      </p:pic>
      <p:pic>
        <p:nvPicPr>
          <p:cNvPr descr="https://lh6.googleusercontent.com/e4Z5eOZEGmQJb0PxgBk9BeMM7WLRGmb6a62PS638_jWIJd8zgugg4xpgmhmJZxgvBWIdKN00Gt-luBb0GY70fwFpbw8YWNuStF9QU0Us937iZBZKAKY7N3D0_32Acvx0z55K-eGRnak" id="868" name="Google Shape;868;p56"/>
          <p:cNvPicPr preferRelativeResize="0"/>
          <p:nvPr/>
        </p:nvPicPr>
        <p:blipFill>
          <a:blip r:embed="rId4">
            <a:alphaModFix/>
          </a:blip>
          <a:stretch>
            <a:fillRect/>
          </a:stretch>
        </p:blipFill>
        <p:spPr>
          <a:xfrm flipH="1">
            <a:off x="7765337" y="2195400"/>
            <a:ext cx="1271788" cy="264739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5"/>
                                        </p:tgtEl>
                                        <p:attrNameLst>
                                          <p:attrName>style.visibility</p:attrName>
                                        </p:attrNameLst>
                                      </p:cBhvr>
                                      <p:to>
                                        <p:strVal val="visible"/>
                                      </p:to>
                                    </p:set>
                                    <p:animEffect filter="fade" transition="in">
                                      <p:cBhvr>
                                        <p:cTn dur="1000"/>
                                        <p:tgtEl>
                                          <p:spTgt spid="8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6"/>
                                        </p:tgtEl>
                                        <p:attrNameLst>
                                          <p:attrName>style.visibility</p:attrName>
                                        </p:attrNameLst>
                                      </p:cBhvr>
                                      <p:to>
                                        <p:strVal val="visible"/>
                                      </p:to>
                                    </p:set>
                                    <p:animEffect filter="fade" transition="in">
                                      <p:cBhvr>
                                        <p:cTn dur="1000"/>
                                        <p:tgtEl>
                                          <p:spTgt spid="8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57"/>
          <p:cNvSpPr txBox="1"/>
          <p:nvPr>
            <p:ph type="ctrTitle"/>
          </p:nvPr>
        </p:nvSpPr>
        <p:spPr>
          <a:xfrm>
            <a:off x="451700" y="-62350"/>
            <a:ext cx="8482500" cy="790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3400">
                <a:solidFill>
                  <a:srgbClr val="D15A12"/>
                </a:solidFill>
                <a:latin typeface="Comic Sans MS"/>
                <a:ea typeface="Comic Sans MS"/>
                <a:cs typeface="Comic Sans MS"/>
                <a:sym typeface="Comic Sans MS"/>
              </a:rPr>
              <a:t>Working Examples</a:t>
            </a:r>
            <a:r>
              <a:rPr b="1" lang="en" sz="3400">
                <a:solidFill>
                  <a:srgbClr val="404040"/>
                </a:solidFill>
                <a:latin typeface="Comic Sans MS"/>
                <a:ea typeface="Comic Sans MS"/>
                <a:cs typeface="Comic Sans MS"/>
                <a:sym typeface="Comic Sans MS"/>
              </a:rPr>
              <a:t>: Expressions</a:t>
            </a:r>
            <a:endParaRPr b="1" sz="3400">
              <a:solidFill>
                <a:srgbClr val="404040"/>
              </a:solidFill>
              <a:latin typeface="Comic Sans MS"/>
              <a:ea typeface="Comic Sans MS"/>
              <a:cs typeface="Comic Sans MS"/>
              <a:sym typeface="Comic Sans MS"/>
            </a:endParaRPr>
          </a:p>
        </p:txBody>
      </p:sp>
      <p:cxnSp>
        <p:nvCxnSpPr>
          <p:cNvPr id="874" name="Google Shape;874;p57"/>
          <p:cNvCxnSpPr/>
          <p:nvPr/>
        </p:nvCxnSpPr>
        <p:spPr>
          <a:xfrm>
            <a:off x="375500" y="123950"/>
            <a:ext cx="0" cy="570000"/>
          </a:xfrm>
          <a:prstGeom prst="straightConnector1">
            <a:avLst/>
          </a:prstGeom>
          <a:noFill/>
          <a:ln cap="flat" cmpd="sng" w="38100">
            <a:solidFill>
              <a:srgbClr val="D15A12"/>
            </a:solidFill>
            <a:prstDash val="solid"/>
            <a:round/>
            <a:headEnd len="med" w="med" type="none"/>
            <a:tailEnd len="med" w="med" type="none"/>
          </a:ln>
        </p:spPr>
      </p:cxnSp>
      <p:cxnSp>
        <p:nvCxnSpPr>
          <p:cNvPr id="875" name="Google Shape;875;p57"/>
          <p:cNvCxnSpPr/>
          <p:nvPr/>
        </p:nvCxnSpPr>
        <p:spPr>
          <a:xfrm>
            <a:off x="299300" y="47750"/>
            <a:ext cx="0" cy="570000"/>
          </a:xfrm>
          <a:prstGeom prst="straightConnector1">
            <a:avLst/>
          </a:prstGeom>
          <a:noFill/>
          <a:ln cap="flat" cmpd="sng" w="38100">
            <a:solidFill>
              <a:schemeClr val="dk2"/>
            </a:solidFill>
            <a:prstDash val="solid"/>
            <a:round/>
            <a:headEnd len="med" w="med" type="none"/>
            <a:tailEnd len="med" w="med" type="none"/>
          </a:ln>
        </p:spPr>
      </p:cxnSp>
      <p:sp>
        <p:nvSpPr>
          <p:cNvPr id="876" name="Google Shape;876;p57"/>
          <p:cNvSpPr/>
          <p:nvPr/>
        </p:nvSpPr>
        <p:spPr>
          <a:xfrm>
            <a:off x="0" y="4864944"/>
            <a:ext cx="9144000" cy="288000"/>
          </a:xfrm>
          <a:prstGeom prst="rect">
            <a:avLst/>
          </a:prstGeom>
          <a:solidFill>
            <a:srgbClr val="D15A12"/>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Font typeface="Arial"/>
              <a:buNone/>
            </a:pPr>
            <a:r>
              <a:t/>
            </a:r>
            <a:endParaRPr sz="1800">
              <a:solidFill>
                <a:schemeClr val="lt1"/>
              </a:solidFill>
              <a:latin typeface="Arial"/>
              <a:ea typeface="Arial"/>
              <a:cs typeface="Arial"/>
              <a:sym typeface="Arial"/>
            </a:endParaRPr>
          </a:p>
        </p:txBody>
      </p:sp>
      <p:sp>
        <p:nvSpPr>
          <p:cNvPr id="877" name="Google Shape;877;p57"/>
          <p:cNvSpPr txBox="1"/>
          <p:nvPr/>
        </p:nvSpPr>
        <p:spPr>
          <a:xfrm>
            <a:off x="711775" y="940650"/>
            <a:ext cx="7762200" cy="71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434343"/>
                </a:solidFill>
                <a:latin typeface="Comic Sans MS"/>
                <a:ea typeface="Comic Sans MS"/>
                <a:cs typeface="Comic Sans MS"/>
                <a:sym typeface="Comic Sans MS"/>
              </a:rPr>
              <a:t>How to solve?</a:t>
            </a:r>
            <a:endParaRPr b="1" sz="2400">
              <a:solidFill>
                <a:srgbClr val="D15A12"/>
              </a:solidFill>
              <a:latin typeface="Comic Sans MS"/>
              <a:ea typeface="Comic Sans MS"/>
              <a:cs typeface="Comic Sans MS"/>
              <a:sym typeface="Comic Sans MS"/>
            </a:endParaRPr>
          </a:p>
        </p:txBody>
      </p:sp>
      <p:sp>
        <p:nvSpPr>
          <p:cNvPr id="878" name="Google Shape;878;p57"/>
          <p:cNvSpPr txBox="1"/>
          <p:nvPr/>
        </p:nvSpPr>
        <p:spPr>
          <a:xfrm>
            <a:off x="952700" y="1559700"/>
            <a:ext cx="7175700" cy="1318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b="1" sz="2400">
              <a:solidFill>
                <a:srgbClr val="434343"/>
              </a:solidFill>
              <a:latin typeface="Comic Sans MS"/>
              <a:ea typeface="Comic Sans MS"/>
              <a:cs typeface="Comic Sans MS"/>
              <a:sym typeface="Comic Sans MS"/>
            </a:endParaRPr>
          </a:p>
          <a:p>
            <a:pPr indent="0" lvl="0" marL="0" rtl="0" algn="l">
              <a:lnSpc>
                <a:spcPct val="150000"/>
              </a:lnSpc>
              <a:spcBef>
                <a:spcPts val="0"/>
              </a:spcBef>
              <a:spcAft>
                <a:spcPts val="0"/>
              </a:spcAft>
              <a:buNone/>
            </a:pPr>
            <a:r>
              <a:rPr b="1" lang="en" sz="2400">
                <a:solidFill>
                  <a:srgbClr val="434343"/>
                </a:solidFill>
                <a:latin typeface="Comic Sans MS"/>
                <a:ea typeface="Comic Sans MS"/>
                <a:cs typeface="Comic Sans MS"/>
                <a:sym typeface="Comic Sans MS"/>
              </a:rPr>
              <a:t>			</a:t>
            </a:r>
            <a:r>
              <a:rPr b="1" lang="en" sz="3800">
                <a:solidFill>
                  <a:srgbClr val="D15A12"/>
                </a:solidFill>
                <a:latin typeface="Comic Sans MS"/>
                <a:ea typeface="Comic Sans MS"/>
                <a:cs typeface="Comic Sans MS"/>
                <a:sym typeface="Comic Sans MS"/>
              </a:rPr>
              <a:t>Z = 4 + 100 / 20 * 2</a:t>
            </a:r>
            <a:endParaRPr b="1" sz="3800">
              <a:solidFill>
                <a:srgbClr val="D15A12"/>
              </a:solidFill>
              <a:latin typeface="Comic Sans MS"/>
              <a:ea typeface="Comic Sans MS"/>
              <a:cs typeface="Comic Sans MS"/>
              <a:sym typeface="Comic Sans MS"/>
            </a:endParaRPr>
          </a:p>
        </p:txBody>
      </p:sp>
      <p:pic>
        <p:nvPicPr>
          <p:cNvPr descr="https://lh4.googleusercontent.com/obRfX5EKLFnYEROb1rSfTJkc-OUlA7CCXg-IFw67EipdK3yR0YYb1pyOR7MLut-hJtFUM91KJDuABq9gtrbrrvz-Ai-XS6Nx_Qpy4LuatFfAzjbzUiC8pRaQgvxstQ0xvB_J6DhmYzY" id="879" name="Google Shape;879;p57"/>
          <p:cNvPicPr preferRelativeResize="0"/>
          <p:nvPr/>
        </p:nvPicPr>
        <p:blipFill>
          <a:blip r:embed="rId3">
            <a:alphaModFix/>
          </a:blip>
          <a:stretch>
            <a:fillRect/>
          </a:stretch>
        </p:blipFill>
        <p:spPr>
          <a:xfrm>
            <a:off x="152400" y="2195400"/>
            <a:ext cx="1288524" cy="2671875"/>
          </a:xfrm>
          <a:prstGeom prst="rect">
            <a:avLst/>
          </a:prstGeom>
          <a:noFill/>
          <a:ln>
            <a:noFill/>
          </a:ln>
        </p:spPr>
      </p:pic>
      <p:pic>
        <p:nvPicPr>
          <p:cNvPr descr="https://lh6.googleusercontent.com/e4Z5eOZEGmQJb0PxgBk9BeMM7WLRGmb6a62PS638_jWIJd8zgugg4xpgmhmJZxgvBWIdKN00Gt-luBb0GY70fwFpbw8YWNuStF9QU0Us937iZBZKAKY7N3D0_32Acvx0z55K-eGRnak" id="880" name="Google Shape;880;p57"/>
          <p:cNvPicPr preferRelativeResize="0"/>
          <p:nvPr/>
        </p:nvPicPr>
        <p:blipFill>
          <a:blip r:embed="rId4">
            <a:alphaModFix/>
          </a:blip>
          <a:stretch>
            <a:fillRect/>
          </a:stretch>
        </p:blipFill>
        <p:spPr>
          <a:xfrm flipH="1">
            <a:off x="7765337" y="2195400"/>
            <a:ext cx="1271788" cy="264739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7"/>
                                        </p:tgtEl>
                                        <p:attrNameLst>
                                          <p:attrName>style.visibility</p:attrName>
                                        </p:attrNameLst>
                                      </p:cBhvr>
                                      <p:to>
                                        <p:strVal val="visible"/>
                                      </p:to>
                                    </p:set>
                                    <p:animEffect filter="fade" transition="in">
                                      <p:cBhvr>
                                        <p:cTn dur="1000"/>
                                        <p:tgtEl>
                                          <p:spTgt spid="8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8"/>
                                        </p:tgtEl>
                                        <p:attrNameLst>
                                          <p:attrName>style.visibility</p:attrName>
                                        </p:attrNameLst>
                                      </p:cBhvr>
                                      <p:to>
                                        <p:strVal val="visible"/>
                                      </p:to>
                                    </p:set>
                                    <p:animEffect filter="fade" transition="in">
                                      <p:cBhvr>
                                        <p:cTn dur="1000"/>
                                        <p:tgtEl>
                                          <p:spTgt spid="8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58"/>
          <p:cNvSpPr txBox="1"/>
          <p:nvPr>
            <p:ph type="ctrTitle"/>
          </p:nvPr>
        </p:nvSpPr>
        <p:spPr>
          <a:xfrm>
            <a:off x="451700" y="-62350"/>
            <a:ext cx="8482500" cy="790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3400">
                <a:solidFill>
                  <a:srgbClr val="D15A12"/>
                </a:solidFill>
                <a:latin typeface="Comic Sans MS"/>
                <a:ea typeface="Comic Sans MS"/>
                <a:cs typeface="Comic Sans MS"/>
                <a:sym typeface="Comic Sans MS"/>
              </a:rPr>
              <a:t>Working Examples</a:t>
            </a:r>
            <a:r>
              <a:rPr b="1" lang="en" sz="3400">
                <a:solidFill>
                  <a:srgbClr val="404040"/>
                </a:solidFill>
                <a:latin typeface="Comic Sans MS"/>
                <a:ea typeface="Comic Sans MS"/>
                <a:cs typeface="Comic Sans MS"/>
                <a:sym typeface="Comic Sans MS"/>
              </a:rPr>
              <a:t>: Expressions</a:t>
            </a:r>
            <a:endParaRPr b="1" sz="3400">
              <a:solidFill>
                <a:srgbClr val="404040"/>
              </a:solidFill>
              <a:latin typeface="Comic Sans MS"/>
              <a:ea typeface="Comic Sans MS"/>
              <a:cs typeface="Comic Sans MS"/>
              <a:sym typeface="Comic Sans MS"/>
            </a:endParaRPr>
          </a:p>
        </p:txBody>
      </p:sp>
      <p:cxnSp>
        <p:nvCxnSpPr>
          <p:cNvPr id="886" name="Google Shape;886;p58"/>
          <p:cNvCxnSpPr/>
          <p:nvPr/>
        </p:nvCxnSpPr>
        <p:spPr>
          <a:xfrm>
            <a:off x="375500" y="123950"/>
            <a:ext cx="0" cy="570000"/>
          </a:xfrm>
          <a:prstGeom prst="straightConnector1">
            <a:avLst/>
          </a:prstGeom>
          <a:noFill/>
          <a:ln cap="flat" cmpd="sng" w="38100">
            <a:solidFill>
              <a:srgbClr val="D15A12"/>
            </a:solidFill>
            <a:prstDash val="solid"/>
            <a:round/>
            <a:headEnd len="med" w="med" type="none"/>
            <a:tailEnd len="med" w="med" type="none"/>
          </a:ln>
        </p:spPr>
      </p:cxnSp>
      <p:cxnSp>
        <p:nvCxnSpPr>
          <p:cNvPr id="887" name="Google Shape;887;p58"/>
          <p:cNvCxnSpPr/>
          <p:nvPr/>
        </p:nvCxnSpPr>
        <p:spPr>
          <a:xfrm>
            <a:off x="299300" y="47750"/>
            <a:ext cx="0" cy="570000"/>
          </a:xfrm>
          <a:prstGeom prst="straightConnector1">
            <a:avLst/>
          </a:prstGeom>
          <a:noFill/>
          <a:ln cap="flat" cmpd="sng" w="38100">
            <a:solidFill>
              <a:schemeClr val="dk2"/>
            </a:solidFill>
            <a:prstDash val="solid"/>
            <a:round/>
            <a:headEnd len="med" w="med" type="none"/>
            <a:tailEnd len="med" w="med" type="none"/>
          </a:ln>
        </p:spPr>
      </p:cxnSp>
      <p:sp>
        <p:nvSpPr>
          <p:cNvPr id="888" name="Google Shape;888;p58"/>
          <p:cNvSpPr/>
          <p:nvPr/>
        </p:nvSpPr>
        <p:spPr>
          <a:xfrm>
            <a:off x="0" y="4864944"/>
            <a:ext cx="9144000" cy="288000"/>
          </a:xfrm>
          <a:prstGeom prst="rect">
            <a:avLst/>
          </a:prstGeom>
          <a:solidFill>
            <a:srgbClr val="D15A12"/>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Font typeface="Arial"/>
              <a:buNone/>
            </a:pPr>
            <a:r>
              <a:t/>
            </a:r>
            <a:endParaRPr sz="1800">
              <a:solidFill>
                <a:schemeClr val="lt1"/>
              </a:solidFill>
              <a:latin typeface="Arial"/>
              <a:ea typeface="Arial"/>
              <a:cs typeface="Arial"/>
              <a:sym typeface="Arial"/>
            </a:endParaRPr>
          </a:p>
        </p:txBody>
      </p:sp>
      <p:sp>
        <p:nvSpPr>
          <p:cNvPr id="889" name="Google Shape;889;p58"/>
          <p:cNvSpPr txBox="1"/>
          <p:nvPr/>
        </p:nvSpPr>
        <p:spPr>
          <a:xfrm>
            <a:off x="711775" y="940650"/>
            <a:ext cx="7762200" cy="71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434343"/>
                </a:solidFill>
                <a:latin typeface="Comic Sans MS"/>
                <a:ea typeface="Comic Sans MS"/>
                <a:cs typeface="Comic Sans MS"/>
                <a:sym typeface="Comic Sans MS"/>
              </a:rPr>
              <a:t>When there are operators with </a:t>
            </a:r>
            <a:r>
              <a:rPr b="1" lang="en" sz="2400">
                <a:solidFill>
                  <a:srgbClr val="D15A12"/>
                </a:solidFill>
                <a:latin typeface="Comic Sans MS"/>
                <a:ea typeface="Comic Sans MS"/>
                <a:cs typeface="Comic Sans MS"/>
                <a:sym typeface="Comic Sans MS"/>
              </a:rPr>
              <a:t>same </a:t>
            </a:r>
            <a:r>
              <a:rPr b="1" lang="en" sz="2400">
                <a:solidFill>
                  <a:srgbClr val="D15A12"/>
                </a:solidFill>
                <a:latin typeface="Comic Sans MS"/>
                <a:ea typeface="Comic Sans MS"/>
                <a:cs typeface="Comic Sans MS"/>
                <a:sym typeface="Comic Sans MS"/>
              </a:rPr>
              <a:t>precedence</a:t>
            </a:r>
            <a:r>
              <a:rPr b="1" lang="en" sz="2400">
                <a:solidFill>
                  <a:srgbClr val="D15A12"/>
                </a:solidFill>
                <a:latin typeface="Comic Sans MS"/>
                <a:ea typeface="Comic Sans MS"/>
                <a:cs typeface="Comic Sans MS"/>
                <a:sym typeface="Comic Sans MS"/>
              </a:rPr>
              <a:t> order </a:t>
            </a:r>
            <a:r>
              <a:rPr b="1" lang="en" sz="2400">
                <a:solidFill>
                  <a:srgbClr val="434343"/>
                </a:solidFill>
                <a:latin typeface="Comic Sans MS"/>
                <a:ea typeface="Comic Sans MS"/>
                <a:cs typeface="Comic Sans MS"/>
                <a:sym typeface="Comic Sans MS"/>
              </a:rPr>
              <a:t>then we solve the expression from </a:t>
            </a:r>
            <a:r>
              <a:rPr b="1" lang="en" sz="2400">
                <a:solidFill>
                  <a:srgbClr val="D15A12"/>
                </a:solidFill>
                <a:latin typeface="Comic Sans MS"/>
                <a:ea typeface="Comic Sans MS"/>
                <a:cs typeface="Comic Sans MS"/>
                <a:sym typeface="Comic Sans MS"/>
              </a:rPr>
              <a:t>left to right</a:t>
            </a:r>
            <a:r>
              <a:rPr b="1" lang="en" sz="2400">
                <a:solidFill>
                  <a:srgbClr val="434343"/>
                </a:solidFill>
                <a:latin typeface="Comic Sans MS"/>
                <a:ea typeface="Comic Sans MS"/>
                <a:cs typeface="Comic Sans MS"/>
                <a:sym typeface="Comic Sans MS"/>
              </a:rPr>
              <a:t> (Associativity)</a:t>
            </a:r>
            <a:endParaRPr b="1" sz="2400">
              <a:solidFill>
                <a:srgbClr val="D15A12"/>
              </a:solidFill>
              <a:latin typeface="Comic Sans MS"/>
              <a:ea typeface="Comic Sans MS"/>
              <a:cs typeface="Comic Sans MS"/>
              <a:sym typeface="Comic Sans MS"/>
            </a:endParaRPr>
          </a:p>
        </p:txBody>
      </p:sp>
      <p:sp>
        <p:nvSpPr>
          <p:cNvPr id="890" name="Google Shape;890;p58"/>
          <p:cNvSpPr txBox="1"/>
          <p:nvPr/>
        </p:nvSpPr>
        <p:spPr>
          <a:xfrm>
            <a:off x="952700" y="1559700"/>
            <a:ext cx="7175700" cy="1318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b="1" sz="2400">
              <a:solidFill>
                <a:srgbClr val="434343"/>
              </a:solidFill>
              <a:latin typeface="Comic Sans MS"/>
              <a:ea typeface="Comic Sans MS"/>
              <a:cs typeface="Comic Sans MS"/>
              <a:sym typeface="Comic Sans MS"/>
            </a:endParaRPr>
          </a:p>
          <a:p>
            <a:pPr indent="0" lvl="0" marL="0" rtl="0" algn="l">
              <a:lnSpc>
                <a:spcPct val="150000"/>
              </a:lnSpc>
              <a:spcBef>
                <a:spcPts val="0"/>
              </a:spcBef>
              <a:spcAft>
                <a:spcPts val="0"/>
              </a:spcAft>
              <a:buNone/>
            </a:pPr>
            <a:r>
              <a:rPr b="1" lang="en" sz="2400">
                <a:solidFill>
                  <a:srgbClr val="434343"/>
                </a:solidFill>
                <a:latin typeface="Comic Sans MS"/>
                <a:ea typeface="Comic Sans MS"/>
                <a:cs typeface="Comic Sans MS"/>
                <a:sym typeface="Comic Sans MS"/>
              </a:rPr>
              <a:t>			</a:t>
            </a:r>
            <a:r>
              <a:rPr b="1" lang="en" sz="3800">
                <a:solidFill>
                  <a:srgbClr val="D15A12"/>
                </a:solidFill>
                <a:latin typeface="Comic Sans MS"/>
                <a:ea typeface="Comic Sans MS"/>
                <a:cs typeface="Comic Sans MS"/>
                <a:sym typeface="Comic Sans MS"/>
              </a:rPr>
              <a:t>Z = 4 + 100 / 20 * 2</a:t>
            </a:r>
            <a:endParaRPr b="1" sz="3800">
              <a:solidFill>
                <a:srgbClr val="D15A12"/>
              </a:solidFill>
              <a:latin typeface="Comic Sans MS"/>
              <a:ea typeface="Comic Sans MS"/>
              <a:cs typeface="Comic Sans MS"/>
              <a:sym typeface="Comic Sans MS"/>
            </a:endParaRPr>
          </a:p>
        </p:txBody>
      </p:sp>
      <p:pic>
        <p:nvPicPr>
          <p:cNvPr descr="https://lh4.googleusercontent.com/obRfX5EKLFnYEROb1rSfTJkc-OUlA7CCXg-IFw67EipdK3yR0YYb1pyOR7MLut-hJtFUM91KJDuABq9gtrbrrvz-Ai-XS6Nx_Qpy4LuatFfAzjbzUiC8pRaQgvxstQ0xvB_J6DhmYzY" id="891" name="Google Shape;891;p58"/>
          <p:cNvPicPr preferRelativeResize="0"/>
          <p:nvPr/>
        </p:nvPicPr>
        <p:blipFill>
          <a:blip r:embed="rId3">
            <a:alphaModFix/>
          </a:blip>
          <a:stretch>
            <a:fillRect/>
          </a:stretch>
        </p:blipFill>
        <p:spPr>
          <a:xfrm>
            <a:off x="152400" y="2195400"/>
            <a:ext cx="1288524" cy="2671875"/>
          </a:xfrm>
          <a:prstGeom prst="rect">
            <a:avLst/>
          </a:prstGeom>
          <a:noFill/>
          <a:ln>
            <a:noFill/>
          </a:ln>
        </p:spPr>
      </p:pic>
      <p:pic>
        <p:nvPicPr>
          <p:cNvPr descr="https://lh6.googleusercontent.com/e4Z5eOZEGmQJb0PxgBk9BeMM7WLRGmb6a62PS638_jWIJd8zgugg4xpgmhmJZxgvBWIdKN00Gt-luBb0GY70fwFpbw8YWNuStF9QU0Us937iZBZKAKY7N3D0_32Acvx0z55K-eGRnak" id="892" name="Google Shape;892;p58"/>
          <p:cNvPicPr preferRelativeResize="0"/>
          <p:nvPr/>
        </p:nvPicPr>
        <p:blipFill>
          <a:blip r:embed="rId4">
            <a:alphaModFix/>
          </a:blip>
          <a:stretch>
            <a:fillRect/>
          </a:stretch>
        </p:blipFill>
        <p:spPr>
          <a:xfrm flipH="1">
            <a:off x="7765337" y="2195400"/>
            <a:ext cx="1271788" cy="264739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59"/>
          <p:cNvSpPr txBox="1"/>
          <p:nvPr>
            <p:ph type="ctrTitle"/>
          </p:nvPr>
        </p:nvSpPr>
        <p:spPr>
          <a:xfrm>
            <a:off x="451700" y="-62350"/>
            <a:ext cx="8482500" cy="790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3400">
                <a:solidFill>
                  <a:srgbClr val="D15A12"/>
                </a:solidFill>
                <a:latin typeface="Comic Sans MS"/>
                <a:ea typeface="Comic Sans MS"/>
                <a:cs typeface="Comic Sans MS"/>
                <a:sym typeface="Comic Sans MS"/>
              </a:rPr>
              <a:t>Working Examples</a:t>
            </a:r>
            <a:r>
              <a:rPr b="1" lang="en" sz="3400">
                <a:solidFill>
                  <a:srgbClr val="404040"/>
                </a:solidFill>
                <a:latin typeface="Comic Sans MS"/>
                <a:ea typeface="Comic Sans MS"/>
                <a:cs typeface="Comic Sans MS"/>
                <a:sym typeface="Comic Sans MS"/>
              </a:rPr>
              <a:t>: Expressions</a:t>
            </a:r>
            <a:endParaRPr b="1" sz="3400">
              <a:solidFill>
                <a:srgbClr val="404040"/>
              </a:solidFill>
              <a:latin typeface="Comic Sans MS"/>
              <a:ea typeface="Comic Sans MS"/>
              <a:cs typeface="Comic Sans MS"/>
              <a:sym typeface="Comic Sans MS"/>
            </a:endParaRPr>
          </a:p>
        </p:txBody>
      </p:sp>
      <p:cxnSp>
        <p:nvCxnSpPr>
          <p:cNvPr id="898" name="Google Shape;898;p59"/>
          <p:cNvCxnSpPr/>
          <p:nvPr/>
        </p:nvCxnSpPr>
        <p:spPr>
          <a:xfrm>
            <a:off x="375500" y="123950"/>
            <a:ext cx="0" cy="570000"/>
          </a:xfrm>
          <a:prstGeom prst="straightConnector1">
            <a:avLst/>
          </a:prstGeom>
          <a:noFill/>
          <a:ln cap="flat" cmpd="sng" w="38100">
            <a:solidFill>
              <a:srgbClr val="D15A12"/>
            </a:solidFill>
            <a:prstDash val="solid"/>
            <a:round/>
            <a:headEnd len="med" w="med" type="none"/>
            <a:tailEnd len="med" w="med" type="none"/>
          </a:ln>
        </p:spPr>
      </p:cxnSp>
      <p:cxnSp>
        <p:nvCxnSpPr>
          <p:cNvPr id="899" name="Google Shape;899;p59"/>
          <p:cNvCxnSpPr/>
          <p:nvPr/>
        </p:nvCxnSpPr>
        <p:spPr>
          <a:xfrm>
            <a:off x="299300" y="47750"/>
            <a:ext cx="0" cy="570000"/>
          </a:xfrm>
          <a:prstGeom prst="straightConnector1">
            <a:avLst/>
          </a:prstGeom>
          <a:noFill/>
          <a:ln cap="flat" cmpd="sng" w="38100">
            <a:solidFill>
              <a:schemeClr val="dk2"/>
            </a:solidFill>
            <a:prstDash val="solid"/>
            <a:round/>
            <a:headEnd len="med" w="med" type="none"/>
            <a:tailEnd len="med" w="med" type="none"/>
          </a:ln>
        </p:spPr>
      </p:cxnSp>
      <p:sp>
        <p:nvSpPr>
          <p:cNvPr id="900" name="Google Shape;900;p59"/>
          <p:cNvSpPr/>
          <p:nvPr/>
        </p:nvSpPr>
        <p:spPr>
          <a:xfrm>
            <a:off x="0" y="4864944"/>
            <a:ext cx="9144000" cy="288000"/>
          </a:xfrm>
          <a:prstGeom prst="rect">
            <a:avLst/>
          </a:prstGeom>
          <a:solidFill>
            <a:srgbClr val="D15A12"/>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Font typeface="Arial"/>
              <a:buNone/>
            </a:pPr>
            <a:r>
              <a:t/>
            </a:r>
            <a:endParaRPr sz="1800">
              <a:solidFill>
                <a:schemeClr val="lt1"/>
              </a:solidFill>
              <a:latin typeface="Arial"/>
              <a:ea typeface="Arial"/>
              <a:cs typeface="Arial"/>
              <a:sym typeface="Arial"/>
            </a:endParaRPr>
          </a:p>
        </p:txBody>
      </p:sp>
      <p:sp>
        <p:nvSpPr>
          <p:cNvPr id="901" name="Google Shape;901;p59"/>
          <p:cNvSpPr txBox="1"/>
          <p:nvPr/>
        </p:nvSpPr>
        <p:spPr>
          <a:xfrm>
            <a:off x="711775" y="940650"/>
            <a:ext cx="7762200" cy="71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434343"/>
                </a:solidFill>
                <a:latin typeface="Comic Sans MS"/>
                <a:ea typeface="Comic Sans MS"/>
                <a:cs typeface="Comic Sans MS"/>
                <a:sym typeface="Comic Sans MS"/>
              </a:rPr>
              <a:t>When there are operators with </a:t>
            </a:r>
            <a:r>
              <a:rPr b="1" lang="en" sz="2400">
                <a:solidFill>
                  <a:srgbClr val="D15A12"/>
                </a:solidFill>
                <a:latin typeface="Comic Sans MS"/>
                <a:ea typeface="Comic Sans MS"/>
                <a:cs typeface="Comic Sans MS"/>
                <a:sym typeface="Comic Sans MS"/>
              </a:rPr>
              <a:t>same precedence order </a:t>
            </a:r>
            <a:r>
              <a:rPr b="1" lang="en" sz="2400">
                <a:solidFill>
                  <a:srgbClr val="434343"/>
                </a:solidFill>
                <a:latin typeface="Comic Sans MS"/>
                <a:ea typeface="Comic Sans MS"/>
                <a:cs typeface="Comic Sans MS"/>
                <a:sym typeface="Comic Sans MS"/>
              </a:rPr>
              <a:t>then we solve the expression from </a:t>
            </a:r>
            <a:r>
              <a:rPr b="1" lang="en" sz="2400">
                <a:solidFill>
                  <a:srgbClr val="D15A12"/>
                </a:solidFill>
                <a:latin typeface="Comic Sans MS"/>
                <a:ea typeface="Comic Sans MS"/>
                <a:cs typeface="Comic Sans MS"/>
                <a:sym typeface="Comic Sans MS"/>
              </a:rPr>
              <a:t>left to right</a:t>
            </a:r>
            <a:r>
              <a:rPr b="1" lang="en" sz="2400">
                <a:solidFill>
                  <a:srgbClr val="434343"/>
                </a:solidFill>
                <a:latin typeface="Comic Sans MS"/>
                <a:ea typeface="Comic Sans MS"/>
                <a:cs typeface="Comic Sans MS"/>
                <a:sym typeface="Comic Sans MS"/>
              </a:rPr>
              <a:t> (Associativity)</a:t>
            </a:r>
            <a:endParaRPr b="1" sz="2400">
              <a:solidFill>
                <a:srgbClr val="D15A12"/>
              </a:solidFill>
              <a:latin typeface="Comic Sans MS"/>
              <a:ea typeface="Comic Sans MS"/>
              <a:cs typeface="Comic Sans MS"/>
              <a:sym typeface="Comic Sans MS"/>
            </a:endParaRPr>
          </a:p>
        </p:txBody>
      </p:sp>
      <p:sp>
        <p:nvSpPr>
          <p:cNvPr id="902" name="Google Shape;902;p59"/>
          <p:cNvSpPr txBox="1"/>
          <p:nvPr/>
        </p:nvSpPr>
        <p:spPr>
          <a:xfrm>
            <a:off x="952700" y="1559700"/>
            <a:ext cx="7175700" cy="1318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b="1" sz="2400">
              <a:solidFill>
                <a:srgbClr val="434343"/>
              </a:solidFill>
              <a:latin typeface="Comic Sans MS"/>
              <a:ea typeface="Comic Sans MS"/>
              <a:cs typeface="Comic Sans MS"/>
              <a:sym typeface="Comic Sans MS"/>
            </a:endParaRPr>
          </a:p>
          <a:p>
            <a:pPr indent="0" lvl="0" marL="0" rtl="0" algn="l">
              <a:lnSpc>
                <a:spcPct val="150000"/>
              </a:lnSpc>
              <a:spcBef>
                <a:spcPts val="0"/>
              </a:spcBef>
              <a:spcAft>
                <a:spcPts val="0"/>
              </a:spcAft>
              <a:buNone/>
            </a:pPr>
            <a:r>
              <a:rPr b="1" lang="en" sz="2400">
                <a:solidFill>
                  <a:srgbClr val="434343"/>
                </a:solidFill>
                <a:latin typeface="Comic Sans MS"/>
                <a:ea typeface="Comic Sans MS"/>
                <a:cs typeface="Comic Sans MS"/>
                <a:sym typeface="Comic Sans MS"/>
              </a:rPr>
              <a:t>			</a:t>
            </a:r>
            <a:r>
              <a:rPr b="1" lang="en" sz="3800">
                <a:solidFill>
                  <a:srgbClr val="D15A12"/>
                </a:solidFill>
                <a:latin typeface="Comic Sans MS"/>
                <a:ea typeface="Comic Sans MS"/>
                <a:cs typeface="Comic Sans MS"/>
                <a:sym typeface="Comic Sans MS"/>
              </a:rPr>
              <a:t>Z = 4 + 100 / 20 * 2</a:t>
            </a:r>
            <a:endParaRPr b="1" sz="3800">
              <a:solidFill>
                <a:srgbClr val="D15A12"/>
              </a:solidFill>
              <a:latin typeface="Comic Sans MS"/>
              <a:ea typeface="Comic Sans MS"/>
              <a:cs typeface="Comic Sans MS"/>
              <a:sym typeface="Comic Sans MS"/>
            </a:endParaRPr>
          </a:p>
        </p:txBody>
      </p:sp>
      <p:pic>
        <p:nvPicPr>
          <p:cNvPr descr="https://lh4.googleusercontent.com/obRfX5EKLFnYEROb1rSfTJkc-OUlA7CCXg-IFw67EipdK3yR0YYb1pyOR7MLut-hJtFUM91KJDuABq9gtrbrrvz-Ai-XS6Nx_Qpy4LuatFfAzjbzUiC8pRaQgvxstQ0xvB_J6DhmYzY" id="903" name="Google Shape;903;p59"/>
          <p:cNvPicPr preferRelativeResize="0"/>
          <p:nvPr/>
        </p:nvPicPr>
        <p:blipFill>
          <a:blip r:embed="rId3">
            <a:alphaModFix/>
          </a:blip>
          <a:stretch>
            <a:fillRect/>
          </a:stretch>
        </p:blipFill>
        <p:spPr>
          <a:xfrm>
            <a:off x="152400" y="2195400"/>
            <a:ext cx="1288524" cy="2671875"/>
          </a:xfrm>
          <a:prstGeom prst="rect">
            <a:avLst/>
          </a:prstGeom>
          <a:noFill/>
          <a:ln>
            <a:noFill/>
          </a:ln>
        </p:spPr>
      </p:pic>
      <p:pic>
        <p:nvPicPr>
          <p:cNvPr descr="https://lh6.googleusercontent.com/e4Z5eOZEGmQJb0PxgBk9BeMM7WLRGmb6a62PS638_jWIJd8zgugg4xpgmhmJZxgvBWIdKN00Gt-luBb0GY70fwFpbw8YWNuStF9QU0Us937iZBZKAKY7N3D0_32Acvx0z55K-eGRnak" id="904" name="Google Shape;904;p59"/>
          <p:cNvPicPr preferRelativeResize="0"/>
          <p:nvPr/>
        </p:nvPicPr>
        <p:blipFill>
          <a:blip r:embed="rId4">
            <a:alphaModFix/>
          </a:blip>
          <a:stretch>
            <a:fillRect/>
          </a:stretch>
        </p:blipFill>
        <p:spPr>
          <a:xfrm flipH="1">
            <a:off x="7765337" y="2195400"/>
            <a:ext cx="1271788" cy="2647395"/>
          </a:xfrm>
          <a:prstGeom prst="rect">
            <a:avLst/>
          </a:prstGeom>
          <a:noFill/>
          <a:ln>
            <a:noFill/>
          </a:ln>
        </p:spPr>
      </p:pic>
      <p:sp>
        <p:nvSpPr>
          <p:cNvPr id="905" name="Google Shape;905;p59"/>
          <p:cNvSpPr/>
          <p:nvPr/>
        </p:nvSpPr>
        <p:spPr>
          <a:xfrm>
            <a:off x="4699625" y="3090550"/>
            <a:ext cx="2730000" cy="288000"/>
          </a:xfrm>
          <a:prstGeom prst="rightArrow">
            <a:avLst>
              <a:gd fmla="val 50000" name="adj1"/>
              <a:gd fmla="val 50000" name="adj2"/>
            </a:avLst>
          </a:prstGeom>
          <a:solidFill>
            <a:srgbClr val="3F3F3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60"/>
          <p:cNvSpPr txBox="1"/>
          <p:nvPr>
            <p:ph type="ctrTitle"/>
          </p:nvPr>
        </p:nvSpPr>
        <p:spPr>
          <a:xfrm>
            <a:off x="451700" y="-62350"/>
            <a:ext cx="8482500" cy="790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3400">
                <a:solidFill>
                  <a:srgbClr val="D15A12"/>
                </a:solidFill>
                <a:latin typeface="Comic Sans MS"/>
                <a:ea typeface="Comic Sans MS"/>
                <a:cs typeface="Comic Sans MS"/>
                <a:sym typeface="Comic Sans MS"/>
              </a:rPr>
              <a:t>Working Examples</a:t>
            </a:r>
            <a:r>
              <a:rPr b="1" lang="en" sz="3400">
                <a:solidFill>
                  <a:srgbClr val="404040"/>
                </a:solidFill>
                <a:latin typeface="Comic Sans MS"/>
                <a:ea typeface="Comic Sans MS"/>
                <a:cs typeface="Comic Sans MS"/>
                <a:sym typeface="Comic Sans MS"/>
              </a:rPr>
              <a:t>: Expressions</a:t>
            </a:r>
            <a:endParaRPr b="1" sz="3400">
              <a:solidFill>
                <a:srgbClr val="404040"/>
              </a:solidFill>
              <a:latin typeface="Comic Sans MS"/>
              <a:ea typeface="Comic Sans MS"/>
              <a:cs typeface="Comic Sans MS"/>
              <a:sym typeface="Comic Sans MS"/>
            </a:endParaRPr>
          </a:p>
        </p:txBody>
      </p:sp>
      <p:cxnSp>
        <p:nvCxnSpPr>
          <p:cNvPr id="911" name="Google Shape;911;p60"/>
          <p:cNvCxnSpPr/>
          <p:nvPr/>
        </p:nvCxnSpPr>
        <p:spPr>
          <a:xfrm>
            <a:off x="375500" y="123950"/>
            <a:ext cx="0" cy="570000"/>
          </a:xfrm>
          <a:prstGeom prst="straightConnector1">
            <a:avLst/>
          </a:prstGeom>
          <a:noFill/>
          <a:ln cap="flat" cmpd="sng" w="38100">
            <a:solidFill>
              <a:srgbClr val="D15A12"/>
            </a:solidFill>
            <a:prstDash val="solid"/>
            <a:round/>
            <a:headEnd len="med" w="med" type="none"/>
            <a:tailEnd len="med" w="med" type="none"/>
          </a:ln>
        </p:spPr>
      </p:cxnSp>
      <p:cxnSp>
        <p:nvCxnSpPr>
          <p:cNvPr id="912" name="Google Shape;912;p60"/>
          <p:cNvCxnSpPr/>
          <p:nvPr/>
        </p:nvCxnSpPr>
        <p:spPr>
          <a:xfrm>
            <a:off x="299300" y="47750"/>
            <a:ext cx="0" cy="570000"/>
          </a:xfrm>
          <a:prstGeom prst="straightConnector1">
            <a:avLst/>
          </a:prstGeom>
          <a:noFill/>
          <a:ln cap="flat" cmpd="sng" w="38100">
            <a:solidFill>
              <a:schemeClr val="dk2"/>
            </a:solidFill>
            <a:prstDash val="solid"/>
            <a:round/>
            <a:headEnd len="med" w="med" type="none"/>
            <a:tailEnd len="med" w="med" type="none"/>
          </a:ln>
        </p:spPr>
      </p:cxnSp>
      <p:sp>
        <p:nvSpPr>
          <p:cNvPr id="913" name="Google Shape;913;p60"/>
          <p:cNvSpPr/>
          <p:nvPr/>
        </p:nvSpPr>
        <p:spPr>
          <a:xfrm>
            <a:off x="0" y="4864944"/>
            <a:ext cx="9144000" cy="288000"/>
          </a:xfrm>
          <a:prstGeom prst="rect">
            <a:avLst/>
          </a:prstGeom>
          <a:solidFill>
            <a:srgbClr val="D15A12"/>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Font typeface="Arial"/>
              <a:buNone/>
            </a:pPr>
            <a:r>
              <a:t/>
            </a:r>
            <a:endParaRPr sz="1800">
              <a:solidFill>
                <a:schemeClr val="lt1"/>
              </a:solidFill>
              <a:latin typeface="Arial"/>
              <a:ea typeface="Arial"/>
              <a:cs typeface="Arial"/>
              <a:sym typeface="Arial"/>
            </a:endParaRPr>
          </a:p>
        </p:txBody>
      </p:sp>
      <p:sp>
        <p:nvSpPr>
          <p:cNvPr id="914" name="Google Shape;914;p60"/>
          <p:cNvSpPr txBox="1"/>
          <p:nvPr/>
        </p:nvSpPr>
        <p:spPr>
          <a:xfrm>
            <a:off x="711775" y="940650"/>
            <a:ext cx="7762200" cy="71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434343"/>
                </a:solidFill>
                <a:latin typeface="Comic Sans MS"/>
                <a:ea typeface="Comic Sans MS"/>
                <a:cs typeface="Comic Sans MS"/>
                <a:sym typeface="Comic Sans MS"/>
              </a:rPr>
              <a:t>When there are operators with </a:t>
            </a:r>
            <a:r>
              <a:rPr b="1" lang="en" sz="2400">
                <a:solidFill>
                  <a:srgbClr val="D15A12"/>
                </a:solidFill>
                <a:latin typeface="Comic Sans MS"/>
                <a:ea typeface="Comic Sans MS"/>
                <a:cs typeface="Comic Sans MS"/>
                <a:sym typeface="Comic Sans MS"/>
              </a:rPr>
              <a:t>same precedence order </a:t>
            </a:r>
            <a:r>
              <a:rPr b="1" lang="en" sz="2400">
                <a:solidFill>
                  <a:srgbClr val="434343"/>
                </a:solidFill>
                <a:latin typeface="Comic Sans MS"/>
                <a:ea typeface="Comic Sans MS"/>
                <a:cs typeface="Comic Sans MS"/>
                <a:sym typeface="Comic Sans MS"/>
              </a:rPr>
              <a:t>then we solve the expression from </a:t>
            </a:r>
            <a:r>
              <a:rPr b="1" lang="en" sz="2400">
                <a:solidFill>
                  <a:srgbClr val="D15A12"/>
                </a:solidFill>
                <a:latin typeface="Comic Sans MS"/>
                <a:ea typeface="Comic Sans MS"/>
                <a:cs typeface="Comic Sans MS"/>
                <a:sym typeface="Comic Sans MS"/>
              </a:rPr>
              <a:t>left to right</a:t>
            </a:r>
            <a:r>
              <a:rPr b="1" lang="en" sz="2400">
                <a:solidFill>
                  <a:srgbClr val="434343"/>
                </a:solidFill>
                <a:latin typeface="Comic Sans MS"/>
                <a:ea typeface="Comic Sans MS"/>
                <a:cs typeface="Comic Sans MS"/>
                <a:sym typeface="Comic Sans MS"/>
              </a:rPr>
              <a:t> (Associativity)</a:t>
            </a:r>
            <a:endParaRPr b="1" sz="2400">
              <a:solidFill>
                <a:srgbClr val="D15A12"/>
              </a:solidFill>
              <a:latin typeface="Comic Sans MS"/>
              <a:ea typeface="Comic Sans MS"/>
              <a:cs typeface="Comic Sans MS"/>
              <a:sym typeface="Comic Sans MS"/>
            </a:endParaRPr>
          </a:p>
        </p:txBody>
      </p:sp>
      <p:sp>
        <p:nvSpPr>
          <p:cNvPr id="915" name="Google Shape;915;p60"/>
          <p:cNvSpPr txBox="1"/>
          <p:nvPr/>
        </p:nvSpPr>
        <p:spPr>
          <a:xfrm>
            <a:off x="952700" y="1559700"/>
            <a:ext cx="7175700" cy="1318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b="1" sz="2400">
              <a:solidFill>
                <a:srgbClr val="434343"/>
              </a:solidFill>
              <a:latin typeface="Comic Sans MS"/>
              <a:ea typeface="Comic Sans MS"/>
              <a:cs typeface="Comic Sans MS"/>
              <a:sym typeface="Comic Sans MS"/>
            </a:endParaRPr>
          </a:p>
          <a:p>
            <a:pPr indent="0" lvl="0" marL="0" rtl="0" algn="l">
              <a:lnSpc>
                <a:spcPct val="150000"/>
              </a:lnSpc>
              <a:spcBef>
                <a:spcPts val="0"/>
              </a:spcBef>
              <a:spcAft>
                <a:spcPts val="0"/>
              </a:spcAft>
              <a:buNone/>
            </a:pPr>
            <a:r>
              <a:rPr b="1" lang="en" sz="2400">
                <a:solidFill>
                  <a:srgbClr val="434343"/>
                </a:solidFill>
                <a:latin typeface="Comic Sans MS"/>
                <a:ea typeface="Comic Sans MS"/>
                <a:cs typeface="Comic Sans MS"/>
                <a:sym typeface="Comic Sans MS"/>
              </a:rPr>
              <a:t>			</a:t>
            </a:r>
            <a:r>
              <a:rPr b="1" lang="en" sz="3800">
                <a:solidFill>
                  <a:srgbClr val="D15A12"/>
                </a:solidFill>
                <a:latin typeface="Comic Sans MS"/>
                <a:ea typeface="Comic Sans MS"/>
                <a:cs typeface="Comic Sans MS"/>
                <a:sym typeface="Comic Sans MS"/>
              </a:rPr>
              <a:t>Z = 4 + 100 / 20 * 2</a:t>
            </a:r>
            <a:endParaRPr b="1" sz="3800">
              <a:solidFill>
                <a:srgbClr val="D15A12"/>
              </a:solidFill>
              <a:latin typeface="Comic Sans MS"/>
              <a:ea typeface="Comic Sans MS"/>
              <a:cs typeface="Comic Sans MS"/>
              <a:sym typeface="Comic Sans MS"/>
            </a:endParaRPr>
          </a:p>
        </p:txBody>
      </p:sp>
      <p:pic>
        <p:nvPicPr>
          <p:cNvPr descr="https://lh4.googleusercontent.com/obRfX5EKLFnYEROb1rSfTJkc-OUlA7CCXg-IFw67EipdK3yR0YYb1pyOR7MLut-hJtFUM91KJDuABq9gtrbrrvz-Ai-XS6Nx_Qpy4LuatFfAzjbzUiC8pRaQgvxstQ0xvB_J6DhmYzY" id="916" name="Google Shape;916;p60"/>
          <p:cNvPicPr preferRelativeResize="0"/>
          <p:nvPr/>
        </p:nvPicPr>
        <p:blipFill>
          <a:blip r:embed="rId3">
            <a:alphaModFix/>
          </a:blip>
          <a:stretch>
            <a:fillRect/>
          </a:stretch>
        </p:blipFill>
        <p:spPr>
          <a:xfrm>
            <a:off x="152400" y="2195400"/>
            <a:ext cx="1288524" cy="2671875"/>
          </a:xfrm>
          <a:prstGeom prst="rect">
            <a:avLst/>
          </a:prstGeom>
          <a:noFill/>
          <a:ln>
            <a:noFill/>
          </a:ln>
        </p:spPr>
      </p:pic>
      <p:pic>
        <p:nvPicPr>
          <p:cNvPr descr="https://lh6.googleusercontent.com/e4Z5eOZEGmQJb0PxgBk9BeMM7WLRGmb6a62PS638_jWIJd8zgugg4xpgmhmJZxgvBWIdKN00Gt-luBb0GY70fwFpbw8YWNuStF9QU0Us937iZBZKAKY7N3D0_32Acvx0z55K-eGRnak" id="917" name="Google Shape;917;p60"/>
          <p:cNvPicPr preferRelativeResize="0"/>
          <p:nvPr/>
        </p:nvPicPr>
        <p:blipFill>
          <a:blip r:embed="rId4">
            <a:alphaModFix/>
          </a:blip>
          <a:stretch>
            <a:fillRect/>
          </a:stretch>
        </p:blipFill>
        <p:spPr>
          <a:xfrm flipH="1">
            <a:off x="7765337" y="2195400"/>
            <a:ext cx="1271788" cy="2647395"/>
          </a:xfrm>
          <a:prstGeom prst="rect">
            <a:avLst/>
          </a:prstGeom>
          <a:noFill/>
          <a:ln>
            <a:noFill/>
          </a:ln>
        </p:spPr>
      </p:pic>
      <p:sp>
        <p:nvSpPr>
          <p:cNvPr id="918" name="Google Shape;918;p60"/>
          <p:cNvSpPr/>
          <p:nvPr/>
        </p:nvSpPr>
        <p:spPr>
          <a:xfrm>
            <a:off x="5432025" y="2795350"/>
            <a:ext cx="333000" cy="427800"/>
          </a:xfrm>
          <a:prstGeom prst="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9" name="Google Shape;919;p60"/>
          <p:cNvSpPr txBox="1"/>
          <p:nvPr/>
        </p:nvSpPr>
        <p:spPr>
          <a:xfrm>
            <a:off x="1822350" y="3205725"/>
            <a:ext cx="7175700" cy="715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solidFill>
                  <a:srgbClr val="434343"/>
                </a:solidFill>
                <a:latin typeface="Comic Sans MS"/>
                <a:ea typeface="Comic Sans MS"/>
                <a:cs typeface="Comic Sans MS"/>
                <a:sym typeface="Comic Sans MS"/>
              </a:rPr>
              <a:t>			</a:t>
            </a:r>
            <a:r>
              <a:rPr b="1" lang="en" sz="3800">
                <a:solidFill>
                  <a:srgbClr val="D15A12"/>
                </a:solidFill>
                <a:latin typeface="Comic Sans MS"/>
                <a:ea typeface="Comic Sans MS"/>
                <a:cs typeface="Comic Sans MS"/>
                <a:sym typeface="Comic Sans MS"/>
              </a:rPr>
              <a:t>Z = 4 + 5 * 2</a:t>
            </a:r>
            <a:endParaRPr b="1" sz="3800">
              <a:solidFill>
                <a:srgbClr val="D15A12"/>
              </a:solidFill>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61"/>
          <p:cNvSpPr txBox="1"/>
          <p:nvPr>
            <p:ph type="ctrTitle"/>
          </p:nvPr>
        </p:nvSpPr>
        <p:spPr>
          <a:xfrm>
            <a:off x="451700" y="-62350"/>
            <a:ext cx="8482500" cy="790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3400">
                <a:solidFill>
                  <a:srgbClr val="D15A12"/>
                </a:solidFill>
                <a:latin typeface="Comic Sans MS"/>
                <a:ea typeface="Comic Sans MS"/>
                <a:cs typeface="Comic Sans MS"/>
                <a:sym typeface="Comic Sans MS"/>
              </a:rPr>
              <a:t>Working Examples</a:t>
            </a:r>
            <a:r>
              <a:rPr b="1" lang="en" sz="3400">
                <a:solidFill>
                  <a:srgbClr val="404040"/>
                </a:solidFill>
                <a:latin typeface="Comic Sans MS"/>
                <a:ea typeface="Comic Sans MS"/>
                <a:cs typeface="Comic Sans MS"/>
                <a:sym typeface="Comic Sans MS"/>
              </a:rPr>
              <a:t>: Expressions</a:t>
            </a:r>
            <a:endParaRPr b="1" sz="3400">
              <a:solidFill>
                <a:srgbClr val="404040"/>
              </a:solidFill>
              <a:latin typeface="Comic Sans MS"/>
              <a:ea typeface="Comic Sans MS"/>
              <a:cs typeface="Comic Sans MS"/>
              <a:sym typeface="Comic Sans MS"/>
            </a:endParaRPr>
          </a:p>
        </p:txBody>
      </p:sp>
      <p:cxnSp>
        <p:nvCxnSpPr>
          <p:cNvPr id="925" name="Google Shape;925;p61"/>
          <p:cNvCxnSpPr/>
          <p:nvPr/>
        </p:nvCxnSpPr>
        <p:spPr>
          <a:xfrm>
            <a:off x="375500" y="123950"/>
            <a:ext cx="0" cy="570000"/>
          </a:xfrm>
          <a:prstGeom prst="straightConnector1">
            <a:avLst/>
          </a:prstGeom>
          <a:noFill/>
          <a:ln cap="flat" cmpd="sng" w="38100">
            <a:solidFill>
              <a:srgbClr val="D15A12"/>
            </a:solidFill>
            <a:prstDash val="solid"/>
            <a:round/>
            <a:headEnd len="med" w="med" type="none"/>
            <a:tailEnd len="med" w="med" type="none"/>
          </a:ln>
        </p:spPr>
      </p:cxnSp>
      <p:cxnSp>
        <p:nvCxnSpPr>
          <p:cNvPr id="926" name="Google Shape;926;p61"/>
          <p:cNvCxnSpPr/>
          <p:nvPr/>
        </p:nvCxnSpPr>
        <p:spPr>
          <a:xfrm>
            <a:off x="299300" y="47750"/>
            <a:ext cx="0" cy="570000"/>
          </a:xfrm>
          <a:prstGeom prst="straightConnector1">
            <a:avLst/>
          </a:prstGeom>
          <a:noFill/>
          <a:ln cap="flat" cmpd="sng" w="38100">
            <a:solidFill>
              <a:schemeClr val="dk2"/>
            </a:solidFill>
            <a:prstDash val="solid"/>
            <a:round/>
            <a:headEnd len="med" w="med" type="none"/>
            <a:tailEnd len="med" w="med" type="none"/>
          </a:ln>
        </p:spPr>
      </p:cxnSp>
      <p:sp>
        <p:nvSpPr>
          <p:cNvPr id="927" name="Google Shape;927;p61"/>
          <p:cNvSpPr/>
          <p:nvPr/>
        </p:nvSpPr>
        <p:spPr>
          <a:xfrm>
            <a:off x="0" y="4864944"/>
            <a:ext cx="9144000" cy="288000"/>
          </a:xfrm>
          <a:prstGeom prst="rect">
            <a:avLst/>
          </a:prstGeom>
          <a:solidFill>
            <a:srgbClr val="D15A12"/>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Font typeface="Arial"/>
              <a:buNone/>
            </a:pPr>
            <a:r>
              <a:t/>
            </a:r>
            <a:endParaRPr sz="1800">
              <a:solidFill>
                <a:schemeClr val="lt1"/>
              </a:solidFill>
              <a:latin typeface="Arial"/>
              <a:ea typeface="Arial"/>
              <a:cs typeface="Arial"/>
              <a:sym typeface="Arial"/>
            </a:endParaRPr>
          </a:p>
        </p:txBody>
      </p:sp>
      <p:sp>
        <p:nvSpPr>
          <p:cNvPr id="928" name="Google Shape;928;p61"/>
          <p:cNvSpPr txBox="1"/>
          <p:nvPr/>
        </p:nvSpPr>
        <p:spPr>
          <a:xfrm>
            <a:off x="711775" y="940650"/>
            <a:ext cx="7762200" cy="71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434343"/>
                </a:solidFill>
                <a:latin typeface="Comic Sans MS"/>
                <a:ea typeface="Comic Sans MS"/>
                <a:cs typeface="Comic Sans MS"/>
                <a:sym typeface="Comic Sans MS"/>
              </a:rPr>
              <a:t>When there are operators with </a:t>
            </a:r>
            <a:r>
              <a:rPr b="1" lang="en" sz="2400">
                <a:solidFill>
                  <a:srgbClr val="D15A12"/>
                </a:solidFill>
                <a:latin typeface="Comic Sans MS"/>
                <a:ea typeface="Comic Sans MS"/>
                <a:cs typeface="Comic Sans MS"/>
                <a:sym typeface="Comic Sans MS"/>
              </a:rPr>
              <a:t>same precedence order </a:t>
            </a:r>
            <a:r>
              <a:rPr b="1" lang="en" sz="2400">
                <a:solidFill>
                  <a:srgbClr val="434343"/>
                </a:solidFill>
                <a:latin typeface="Comic Sans MS"/>
                <a:ea typeface="Comic Sans MS"/>
                <a:cs typeface="Comic Sans MS"/>
                <a:sym typeface="Comic Sans MS"/>
              </a:rPr>
              <a:t>then we solve the expression from </a:t>
            </a:r>
            <a:r>
              <a:rPr b="1" lang="en" sz="2400">
                <a:solidFill>
                  <a:srgbClr val="D15A12"/>
                </a:solidFill>
                <a:latin typeface="Comic Sans MS"/>
                <a:ea typeface="Comic Sans MS"/>
                <a:cs typeface="Comic Sans MS"/>
                <a:sym typeface="Comic Sans MS"/>
              </a:rPr>
              <a:t>left to right</a:t>
            </a:r>
            <a:r>
              <a:rPr b="1" lang="en" sz="2400">
                <a:solidFill>
                  <a:srgbClr val="434343"/>
                </a:solidFill>
                <a:latin typeface="Comic Sans MS"/>
                <a:ea typeface="Comic Sans MS"/>
                <a:cs typeface="Comic Sans MS"/>
                <a:sym typeface="Comic Sans MS"/>
              </a:rPr>
              <a:t> (Associativity)</a:t>
            </a:r>
            <a:endParaRPr b="1" sz="2400">
              <a:solidFill>
                <a:srgbClr val="D15A12"/>
              </a:solidFill>
              <a:latin typeface="Comic Sans MS"/>
              <a:ea typeface="Comic Sans MS"/>
              <a:cs typeface="Comic Sans MS"/>
              <a:sym typeface="Comic Sans MS"/>
            </a:endParaRPr>
          </a:p>
        </p:txBody>
      </p:sp>
      <p:sp>
        <p:nvSpPr>
          <p:cNvPr id="929" name="Google Shape;929;p61"/>
          <p:cNvSpPr txBox="1"/>
          <p:nvPr/>
        </p:nvSpPr>
        <p:spPr>
          <a:xfrm>
            <a:off x="952700" y="1559700"/>
            <a:ext cx="7175700" cy="1318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b="1" sz="2400">
              <a:solidFill>
                <a:srgbClr val="434343"/>
              </a:solidFill>
              <a:latin typeface="Comic Sans MS"/>
              <a:ea typeface="Comic Sans MS"/>
              <a:cs typeface="Comic Sans MS"/>
              <a:sym typeface="Comic Sans MS"/>
            </a:endParaRPr>
          </a:p>
          <a:p>
            <a:pPr indent="0" lvl="0" marL="0" rtl="0" algn="l">
              <a:lnSpc>
                <a:spcPct val="150000"/>
              </a:lnSpc>
              <a:spcBef>
                <a:spcPts val="0"/>
              </a:spcBef>
              <a:spcAft>
                <a:spcPts val="0"/>
              </a:spcAft>
              <a:buNone/>
            </a:pPr>
            <a:r>
              <a:rPr b="1" lang="en" sz="2400">
                <a:solidFill>
                  <a:srgbClr val="434343"/>
                </a:solidFill>
                <a:latin typeface="Comic Sans MS"/>
                <a:ea typeface="Comic Sans MS"/>
                <a:cs typeface="Comic Sans MS"/>
                <a:sym typeface="Comic Sans MS"/>
              </a:rPr>
              <a:t>			</a:t>
            </a:r>
            <a:r>
              <a:rPr b="1" lang="en" sz="3800">
                <a:solidFill>
                  <a:srgbClr val="D15A12"/>
                </a:solidFill>
                <a:latin typeface="Comic Sans MS"/>
                <a:ea typeface="Comic Sans MS"/>
                <a:cs typeface="Comic Sans MS"/>
                <a:sym typeface="Comic Sans MS"/>
              </a:rPr>
              <a:t>Z = 4 + 100 / 20 * 2</a:t>
            </a:r>
            <a:endParaRPr b="1" sz="3800">
              <a:solidFill>
                <a:srgbClr val="D15A12"/>
              </a:solidFill>
              <a:latin typeface="Comic Sans MS"/>
              <a:ea typeface="Comic Sans MS"/>
              <a:cs typeface="Comic Sans MS"/>
              <a:sym typeface="Comic Sans MS"/>
            </a:endParaRPr>
          </a:p>
        </p:txBody>
      </p:sp>
      <p:pic>
        <p:nvPicPr>
          <p:cNvPr descr="https://lh4.googleusercontent.com/obRfX5EKLFnYEROb1rSfTJkc-OUlA7CCXg-IFw67EipdK3yR0YYb1pyOR7MLut-hJtFUM91KJDuABq9gtrbrrvz-Ai-XS6Nx_Qpy4LuatFfAzjbzUiC8pRaQgvxstQ0xvB_J6DhmYzY" id="930" name="Google Shape;930;p61"/>
          <p:cNvPicPr preferRelativeResize="0"/>
          <p:nvPr/>
        </p:nvPicPr>
        <p:blipFill>
          <a:blip r:embed="rId3">
            <a:alphaModFix/>
          </a:blip>
          <a:stretch>
            <a:fillRect/>
          </a:stretch>
        </p:blipFill>
        <p:spPr>
          <a:xfrm>
            <a:off x="152400" y="2195400"/>
            <a:ext cx="1288524" cy="2671875"/>
          </a:xfrm>
          <a:prstGeom prst="rect">
            <a:avLst/>
          </a:prstGeom>
          <a:noFill/>
          <a:ln>
            <a:noFill/>
          </a:ln>
        </p:spPr>
      </p:pic>
      <p:pic>
        <p:nvPicPr>
          <p:cNvPr descr="https://lh6.googleusercontent.com/e4Z5eOZEGmQJb0PxgBk9BeMM7WLRGmb6a62PS638_jWIJd8zgugg4xpgmhmJZxgvBWIdKN00Gt-luBb0GY70fwFpbw8YWNuStF9QU0Us937iZBZKAKY7N3D0_32Acvx0z55K-eGRnak" id="931" name="Google Shape;931;p61"/>
          <p:cNvPicPr preferRelativeResize="0"/>
          <p:nvPr/>
        </p:nvPicPr>
        <p:blipFill>
          <a:blip r:embed="rId4">
            <a:alphaModFix/>
          </a:blip>
          <a:stretch>
            <a:fillRect/>
          </a:stretch>
        </p:blipFill>
        <p:spPr>
          <a:xfrm flipH="1">
            <a:off x="7765337" y="2195400"/>
            <a:ext cx="1271788" cy="2647395"/>
          </a:xfrm>
          <a:prstGeom prst="rect">
            <a:avLst/>
          </a:prstGeom>
          <a:noFill/>
          <a:ln>
            <a:noFill/>
          </a:ln>
        </p:spPr>
      </p:pic>
      <p:sp>
        <p:nvSpPr>
          <p:cNvPr id="932" name="Google Shape;932;p61"/>
          <p:cNvSpPr/>
          <p:nvPr/>
        </p:nvSpPr>
        <p:spPr>
          <a:xfrm>
            <a:off x="5432025" y="2795350"/>
            <a:ext cx="333000" cy="427800"/>
          </a:xfrm>
          <a:prstGeom prst="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3" name="Google Shape;933;p61"/>
          <p:cNvSpPr txBox="1"/>
          <p:nvPr/>
        </p:nvSpPr>
        <p:spPr>
          <a:xfrm>
            <a:off x="1822350" y="3205725"/>
            <a:ext cx="7175700" cy="715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solidFill>
                  <a:srgbClr val="434343"/>
                </a:solidFill>
                <a:latin typeface="Comic Sans MS"/>
                <a:ea typeface="Comic Sans MS"/>
                <a:cs typeface="Comic Sans MS"/>
                <a:sym typeface="Comic Sans MS"/>
              </a:rPr>
              <a:t>			</a:t>
            </a:r>
            <a:r>
              <a:rPr b="1" lang="en" sz="3800">
                <a:solidFill>
                  <a:srgbClr val="D15A12"/>
                </a:solidFill>
                <a:latin typeface="Comic Sans MS"/>
                <a:ea typeface="Comic Sans MS"/>
                <a:cs typeface="Comic Sans MS"/>
                <a:sym typeface="Comic Sans MS"/>
              </a:rPr>
              <a:t>Z = 4 + 5 * 2</a:t>
            </a:r>
            <a:endParaRPr b="1" sz="3800">
              <a:solidFill>
                <a:srgbClr val="D15A12"/>
              </a:solidFill>
              <a:latin typeface="Comic Sans MS"/>
              <a:ea typeface="Comic Sans MS"/>
              <a:cs typeface="Comic Sans MS"/>
              <a:sym typeface="Comic Sans MS"/>
            </a:endParaRPr>
          </a:p>
        </p:txBody>
      </p:sp>
      <p:sp>
        <p:nvSpPr>
          <p:cNvPr id="934" name="Google Shape;934;p61"/>
          <p:cNvSpPr/>
          <p:nvPr/>
        </p:nvSpPr>
        <p:spPr>
          <a:xfrm>
            <a:off x="5765025" y="3813325"/>
            <a:ext cx="333000" cy="427800"/>
          </a:xfrm>
          <a:prstGeom prst="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5" name="Google Shape;935;p61"/>
          <p:cNvSpPr txBox="1"/>
          <p:nvPr/>
        </p:nvSpPr>
        <p:spPr>
          <a:xfrm>
            <a:off x="1968300" y="4118553"/>
            <a:ext cx="7175700" cy="715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solidFill>
                  <a:srgbClr val="434343"/>
                </a:solidFill>
                <a:latin typeface="Comic Sans MS"/>
                <a:ea typeface="Comic Sans MS"/>
                <a:cs typeface="Comic Sans MS"/>
                <a:sym typeface="Comic Sans MS"/>
              </a:rPr>
              <a:t>			</a:t>
            </a:r>
            <a:r>
              <a:rPr b="1" lang="en" sz="3800">
                <a:solidFill>
                  <a:srgbClr val="D15A12"/>
                </a:solidFill>
                <a:latin typeface="Comic Sans MS"/>
                <a:ea typeface="Comic Sans MS"/>
                <a:cs typeface="Comic Sans MS"/>
                <a:sym typeface="Comic Sans MS"/>
              </a:rPr>
              <a:t>Z = 4 + 10</a:t>
            </a:r>
            <a:endParaRPr b="1" sz="3800">
              <a:solidFill>
                <a:srgbClr val="D15A12"/>
              </a:solidFill>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62"/>
          <p:cNvSpPr txBox="1"/>
          <p:nvPr>
            <p:ph type="ctrTitle"/>
          </p:nvPr>
        </p:nvSpPr>
        <p:spPr>
          <a:xfrm>
            <a:off x="451700" y="-62350"/>
            <a:ext cx="8482500" cy="790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3400">
                <a:solidFill>
                  <a:srgbClr val="D15A12"/>
                </a:solidFill>
                <a:latin typeface="Comic Sans MS"/>
                <a:ea typeface="Comic Sans MS"/>
                <a:cs typeface="Comic Sans MS"/>
                <a:sym typeface="Comic Sans MS"/>
              </a:rPr>
              <a:t>Working Examples</a:t>
            </a:r>
            <a:r>
              <a:rPr b="1" lang="en" sz="3400">
                <a:solidFill>
                  <a:srgbClr val="404040"/>
                </a:solidFill>
                <a:latin typeface="Comic Sans MS"/>
                <a:ea typeface="Comic Sans MS"/>
                <a:cs typeface="Comic Sans MS"/>
                <a:sym typeface="Comic Sans MS"/>
              </a:rPr>
              <a:t>: Expressions</a:t>
            </a:r>
            <a:endParaRPr b="1" sz="3400">
              <a:solidFill>
                <a:srgbClr val="404040"/>
              </a:solidFill>
              <a:latin typeface="Comic Sans MS"/>
              <a:ea typeface="Comic Sans MS"/>
              <a:cs typeface="Comic Sans MS"/>
              <a:sym typeface="Comic Sans MS"/>
            </a:endParaRPr>
          </a:p>
        </p:txBody>
      </p:sp>
      <p:cxnSp>
        <p:nvCxnSpPr>
          <p:cNvPr id="941" name="Google Shape;941;p62"/>
          <p:cNvCxnSpPr/>
          <p:nvPr/>
        </p:nvCxnSpPr>
        <p:spPr>
          <a:xfrm>
            <a:off x="375500" y="123950"/>
            <a:ext cx="0" cy="570000"/>
          </a:xfrm>
          <a:prstGeom prst="straightConnector1">
            <a:avLst/>
          </a:prstGeom>
          <a:noFill/>
          <a:ln cap="flat" cmpd="sng" w="38100">
            <a:solidFill>
              <a:srgbClr val="D15A12"/>
            </a:solidFill>
            <a:prstDash val="solid"/>
            <a:round/>
            <a:headEnd len="med" w="med" type="none"/>
            <a:tailEnd len="med" w="med" type="none"/>
          </a:ln>
        </p:spPr>
      </p:cxnSp>
      <p:cxnSp>
        <p:nvCxnSpPr>
          <p:cNvPr id="942" name="Google Shape;942;p62"/>
          <p:cNvCxnSpPr/>
          <p:nvPr/>
        </p:nvCxnSpPr>
        <p:spPr>
          <a:xfrm>
            <a:off x="299300" y="47750"/>
            <a:ext cx="0" cy="570000"/>
          </a:xfrm>
          <a:prstGeom prst="straightConnector1">
            <a:avLst/>
          </a:prstGeom>
          <a:noFill/>
          <a:ln cap="flat" cmpd="sng" w="38100">
            <a:solidFill>
              <a:schemeClr val="dk2"/>
            </a:solidFill>
            <a:prstDash val="solid"/>
            <a:round/>
            <a:headEnd len="med" w="med" type="none"/>
            <a:tailEnd len="med" w="med" type="none"/>
          </a:ln>
        </p:spPr>
      </p:cxnSp>
      <p:sp>
        <p:nvSpPr>
          <p:cNvPr id="943" name="Google Shape;943;p62"/>
          <p:cNvSpPr/>
          <p:nvPr/>
        </p:nvSpPr>
        <p:spPr>
          <a:xfrm>
            <a:off x="0" y="4864944"/>
            <a:ext cx="9144000" cy="288000"/>
          </a:xfrm>
          <a:prstGeom prst="rect">
            <a:avLst/>
          </a:prstGeom>
          <a:solidFill>
            <a:srgbClr val="D15A12"/>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Font typeface="Arial"/>
              <a:buNone/>
            </a:pPr>
            <a:r>
              <a:t/>
            </a:r>
            <a:endParaRPr sz="1800">
              <a:solidFill>
                <a:schemeClr val="lt1"/>
              </a:solidFill>
              <a:latin typeface="Arial"/>
              <a:ea typeface="Arial"/>
              <a:cs typeface="Arial"/>
              <a:sym typeface="Arial"/>
            </a:endParaRPr>
          </a:p>
        </p:txBody>
      </p:sp>
      <p:sp>
        <p:nvSpPr>
          <p:cNvPr id="944" name="Google Shape;944;p62"/>
          <p:cNvSpPr txBox="1"/>
          <p:nvPr/>
        </p:nvSpPr>
        <p:spPr>
          <a:xfrm>
            <a:off x="711775" y="940650"/>
            <a:ext cx="7762200" cy="71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434343"/>
                </a:solidFill>
                <a:latin typeface="Comic Sans MS"/>
                <a:ea typeface="Comic Sans MS"/>
                <a:cs typeface="Comic Sans MS"/>
                <a:sym typeface="Comic Sans MS"/>
              </a:rPr>
              <a:t>When there are operators with </a:t>
            </a:r>
            <a:r>
              <a:rPr b="1" lang="en" sz="2400">
                <a:solidFill>
                  <a:srgbClr val="D15A12"/>
                </a:solidFill>
                <a:latin typeface="Comic Sans MS"/>
                <a:ea typeface="Comic Sans MS"/>
                <a:cs typeface="Comic Sans MS"/>
                <a:sym typeface="Comic Sans MS"/>
              </a:rPr>
              <a:t>same precedence order </a:t>
            </a:r>
            <a:r>
              <a:rPr b="1" lang="en" sz="2400">
                <a:solidFill>
                  <a:srgbClr val="434343"/>
                </a:solidFill>
                <a:latin typeface="Comic Sans MS"/>
                <a:ea typeface="Comic Sans MS"/>
                <a:cs typeface="Comic Sans MS"/>
                <a:sym typeface="Comic Sans MS"/>
              </a:rPr>
              <a:t>then we solve the expression from </a:t>
            </a:r>
            <a:r>
              <a:rPr b="1" lang="en" sz="2400">
                <a:solidFill>
                  <a:srgbClr val="D15A12"/>
                </a:solidFill>
                <a:latin typeface="Comic Sans MS"/>
                <a:ea typeface="Comic Sans MS"/>
                <a:cs typeface="Comic Sans MS"/>
                <a:sym typeface="Comic Sans MS"/>
              </a:rPr>
              <a:t>left to right</a:t>
            </a:r>
            <a:r>
              <a:rPr b="1" lang="en" sz="2400">
                <a:solidFill>
                  <a:srgbClr val="434343"/>
                </a:solidFill>
                <a:latin typeface="Comic Sans MS"/>
                <a:ea typeface="Comic Sans MS"/>
                <a:cs typeface="Comic Sans MS"/>
                <a:sym typeface="Comic Sans MS"/>
              </a:rPr>
              <a:t> (Associativity)</a:t>
            </a:r>
            <a:endParaRPr b="1" sz="2400">
              <a:solidFill>
                <a:srgbClr val="D15A12"/>
              </a:solidFill>
              <a:latin typeface="Comic Sans MS"/>
              <a:ea typeface="Comic Sans MS"/>
              <a:cs typeface="Comic Sans MS"/>
              <a:sym typeface="Comic Sans MS"/>
            </a:endParaRPr>
          </a:p>
        </p:txBody>
      </p:sp>
      <p:sp>
        <p:nvSpPr>
          <p:cNvPr id="945" name="Google Shape;945;p62"/>
          <p:cNvSpPr txBox="1"/>
          <p:nvPr/>
        </p:nvSpPr>
        <p:spPr>
          <a:xfrm>
            <a:off x="952700" y="1559700"/>
            <a:ext cx="7175700" cy="1318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b="1" sz="2400">
              <a:solidFill>
                <a:srgbClr val="434343"/>
              </a:solidFill>
              <a:latin typeface="Comic Sans MS"/>
              <a:ea typeface="Comic Sans MS"/>
              <a:cs typeface="Comic Sans MS"/>
              <a:sym typeface="Comic Sans MS"/>
            </a:endParaRPr>
          </a:p>
          <a:p>
            <a:pPr indent="0" lvl="0" marL="0" rtl="0" algn="l">
              <a:lnSpc>
                <a:spcPct val="150000"/>
              </a:lnSpc>
              <a:spcBef>
                <a:spcPts val="0"/>
              </a:spcBef>
              <a:spcAft>
                <a:spcPts val="0"/>
              </a:spcAft>
              <a:buNone/>
            </a:pPr>
            <a:r>
              <a:rPr b="1" lang="en" sz="2400">
                <a:solidFill>
                  <a:srgbClr val="434343"/>
                </a:solidFill>
                <a:latin typeface="Comic Sans MS"/>
                <a:ea typeface="Comic Sans MS"/>
                <a:cs typeface="Comic Sans MS"/>
                <a:sym typeface="Comic Sans MS"/>
              </a:rPr>
              <a:t>			</a:t>
            </a:r>
            <a:r>
              <a:rPr b="1" lang="en" sz="3800">
                <a:solidFill>
                  <a:srgbClr val="D15A12"/>
                </a:solidFill>
                <a:latin typeface="Comic Sans MS"/>
                <a:ea typeface="Comic Sans MS"/>
                <a:cs typeface="Comic Sans MS"/>
                <a:sym typeface="Comic Sans MS"/>
              </a:rPr>
              <a:t>Z = 4 + 100 / 20 * 2</a:t>
            </a:r>
            <a:endParaRPr b="1" sz="3800">
              <a:solidFill>
                <a:srgbClr val="D15A12"/>
              </a:solidFill>
              <a:latin typeface="Comic Sans MS"/>
              <a:ea typeface="Comic Sans MS"/>
              <a:cs typeface="Comic Sans MS"/>
              <a:sym typeface="Comic Sans MS"/>
            </a:endParaRPr>
          </a:p>
        </p:txBody>
      </p:sp>
      <p:pic>
        <p:nvPicPr>
          <p:cNvPr descr="https://lh4.googleusercontent.com/obRfX5EKLFnYEROb1rSfTJkc-OUlA7CCXg-IFw67EipdK3yR0YYb1pyOR7MLut-hJtFUM91KJDuABq9gtrbrrvz-Ai-XS6Nx_Qpy4LuatFfAzjbzUiC8pRaQgvxstQ0xvB_J6DhmYzY" id="946" name="Google Shape;946;p62"/>
          <p:cNvPicPr preferRelativeResize="0"/>
          <p:nvPr/>
        </p:nvPicPr>
        <p:blipFill>
          <a:blip r:embed="rId3">
            <a:alphaModFix/>
          </a:blip>
          <a:stretch>
            <a:fillRect/>
          </a:stretch>
        </p:blipFill>
        <p:spPr>
          <a:xfrm>
            <a:off x="152400" y="2195400"/>
            <a:ext cx="1288524" cy="2671875"/>
          </a:xfrm>
          <a:prstGeom prst="rect">
            <a:avLst/>
          </a:prstGeom>
          <a:noFill/>
          <a:ln>
            <a:noFill/>
          </a:ln>
        </p:spPr>
      </p:pic>
      <p:pic>
        <p:nvPicPr>
          <p:cNvPr descr="https://lh6.googleusercontent.com/e4Z5eOZEGmQJb0PxgBk9BeMM7WLRGmb6a62PS638_jWIJd8zgugg4xpgmhmJZxgvBWIdKN00Gt-luBb0GY70fwFpbw8YWNuStF9QU0Us937iZBZKAKY7N3D0_32Acvx0z55K-eGRnak" id="947" name="Google Shape;947;p62"/>
          <p:cNvPicPr preferRelativeResize="0"/>
          <p:nvPr/>
        </p:nvPicPr>
        <p:blipFill>
          <a:blip r:embed="rId4">
            <a:alphaModFix/>
          </a:blip>
          <a:stretch>
            <a:fillRect/>
          </a:stretch>
        </p:blipFill>
        <p:spPr>
          <a:xfrm flipH="1">
            <a:off x="7765337" y="2195400"/>
            <a:ext cx="1271788" cy="2647395"/>
          </a:xfrm>
          <a:prstGeom prst="rect">
            <a:avLst/>
          </a:prstGeom>
          <a:noFill/>
          <a:ln>
            <a:noFill/>
          </a:ln>
        </p:spPr>
      </p:pic>
      <p:sp>
        <p:nvSpPr>
          <p:cNvPr id="948" name="Google Shape;948;p62"/>
          <p:cNvSpPr txBox="1"/>
          <p:nvPr/>
        </p:nvSpPr>
        <p:spPr>
          <a:xfrm>
            <a:off x="1822350" y="3205725"/>
            <a:ext cx="7175700" cy="715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solidFill>
                  <a:srgbClr val="434343"/>
                </a:solidFill>
                <a:latin typeface="Comic Sans MS"/>
                <a:ea typeface="Comic Sans MS"/>
                <a:cs typeface="Comic Sans MS"/>
                <a:sym typeface="Comic Sans MS"/>
              </a:rPr>
              <a:t>			</a:t>
            </a:r>
            <a:r>
              <a:rPr b="1" lang="en" sz="3800">
                <a:solidFill>
                  <a:srgbClr val="D15A12"/>
                </a:solidFill>
                <a:latin typeface="Comic Sans MS"/>
                <a:ea typeface="Comic Sans MS"/>
                <a:cs typeface="Comic Sans MS"/>
                <a:sym typeface="Comic Sans MS"/>
              </a:rPr>
              <a:t>Z = 14</a:t>
            </a:r>
            <a:endParaRPr b="1" sz="3800">
              <a:solidFill>
                <a:srgbClr val="D15A12"/>
              </a:solidFill>
              <a:latin typeface="Comic Sans MS"/>
              <a:ea typeface="Comic Sans MS"/>
              <a:cs typeface="Comic Sans MS"/>
              <a:sym typeface="Comic Sans MS"/>
            </a:endParaRPr>
          </a:p>
        </p:txBody>
      </p:sp>
      <p:sp>
        <p:nvSpPr>
          <p:cNvPr id="949" name="Google Shape;949;p62"/>
          <p:cNvSpPr/>
          <p:nvPr/>
        </p:nvSpPr>
        <p:spPr>
          <a:xfrm>
            <a:off x="3834050" y="2877900"/>
            <a:ext cx="316200" cy="570000"/>
          </a:xfrm>
          <a:prstGeom prst="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p:nvPr/>
        </p:nvSpPr>
        <p:spPr>
          <a:xfrm>
            <a:off x="0" y="4864944"/>
            <a:ext cx="9144000" cy="288000"/>
          </a:xfrm>
          <a:prstGeom prst="rect">
            <a:avLst/>
          </a:prstGeom>
          <a:solidFill>
            <a:srgbClr val="D15A1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92" name="Google Shape;92;p18"/>
          <p:cNvCxnSpPr/>
          <p:nvPr/>
        </p:nvCxnSpPr>
        <p:spPr>
          <a:xfrm>
            <a:off x="375500" y="123950"/>
            <a:ext cx="0" cy="570000"/>
          </a:xfrm>
          <a:prstGeom prst="straightConnector1">
            <a:avLst/>
          </a:prstGeom>
          <a:noFill/>
          <a:ln cap="flat" cmpd="sng" w="38100">
            <a:solidFill>
              <a:srgbClr val="D15A12"/>
            </a:solidFill>
            <a:prstDash val="solid"/>
            <a:round/>
            <a:headEnd len="med" w="med" type="none"/>
            <a:tailEnd len="med" w="med" type="none"/>
          </a:ln>
        </p:spPr>
      </p:cxnSp>
      <p:cxnSp>
        <p:nvCxnSpPr>
          <p:cNvPr id="93" name="Google Shape;93;p18"/>
          <p:cNvCxnSpPr/>
          <p:nvPr/>
        </p:nvCxnSpPr>
        <p:spPr>
          <a:xfrm>
            <a:off x="299300" y="47750"/>
            <a:ext cx="0" cy="570000"/>
          </a:xfrm>
          <a:prstGeom prst="straightConnector1">
            <a:avLst/>
          </a:prstGeom>
          <a:noFill/>
          <a:ln cap="flat" cmpd="sng" w="38100">
            <a:solidFill>
              <a:schemeClr val="dk2"/>
            </a:solidFill>
            <a:prstDash val="solid"/>
            <a:round/>
            <a:headEnd len="med" w="med" type="none"/>
            <a:tailEnd len="med" w="med" type="none"/>
          </a:ln>
        </p:spPr>
      </p:cxnSp>
      <p:sp>
        <p:nvSpPr>
          <p:cNvPr id="94" name="Google Shape;94;p18"/>
          <p:cNvSpPr txBox="1"/>
          <p:nvPr>
            <p:ph type="title"/>
          </p:nvPr>
        </p:nvSpPr>
        <p:spPr>
          <a:xfrm>
            <a:off x="0" y="-76200"/>
            <a:ext cx="9144000" cy="7269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2700"/>
              <a:buFont typeface="Libre Franklin Medium"/>
              <a:buNone/>
            </a:pPr>
            <a:r>
              <a:rPr b="1" lang="en" sz="3600">
                <a:solidFill>
                  <a:srgbClr val="D15A12"/>
                </a:solidFill>
                <a:latin typeface="Comic Sans MS"/>
                <a:ea typeface="Comic Sans MS"/>
                <a:cs typeface="Comic Sans MS"/>
                <a:sym typeface="Comic Sans MS"/>
              </a:rPr>
              <a:t>   Review: </a:t>
            </a:r>
            <a:r>
              <a:rPr b="1" lang="en" sz="3600">
                <a:solidFill>
                  <a:srgbClr val="434343"/>
                </a:solidFill>
                <a:latin typeface="Comic Sans MS"/>
                <a:ea typeface="Comic Sans MS"/>
                <a:cs typeface="Comic Sans MS"/>
                <a:sym typeface="Comic Sans MS"/>
              </a:rPr>
              <a:t>Memory</a:t>
            </a:r>
            <a:endParaRPr b="1" sz="3600">
              <a:solidFill>
                <a:srgbClr val="D15A12"/>
              </a:solidFill>
              <a:latin typeface="Comic Sans MS"/>
              <a:ea typeface="Comic Sans MS"/>
              <a:cs typeface="Comic Sans MS"/>
              <a:sym typeface="Comic Sans MS"/>
            </a:endParaRPr>
          </a:p>
        </p:txBody>
      </p:sp>
      <p:sp>
        <p:nvSpPr>
          <p:cNvPr id="95" name="Google Shape;95;p18"/>
          <p:cNvSpPr txBox="1"/>
          <p:nvPr/>
        </p:nvSpPr>
        <p:spPr>
          <a:xfrm>
            <a:off x="375500" y="945450"/>
            <a:ext cx="6629100" cy="3393600"/>
          </a:xfrm>
          <a:prstGeom prst="rect">
            <a:avLst/>
          </a:prstGeom>
          <a:noFill/>
          <a:ln>
            <a:noFill/>
          </a:ln>
        </p:spPr>
        <p:txBody>
          <a:bodyPr anchorCtr="0" anchor="t" bIns="91425" lIns="91425" spcFirstLastPara="1" rIns="91425" wrap="square" tIns="91425">
            <a:noAutofit/>
          </a:bodyPr>
          <a:lstStyle/>
          <a:p>
            <a:pPr indent="-381000" lvl="0" marL="457200" rtl="0" algn="l">
              <a:lnSpc>
                <a:spcPct val="90000"/>
              </a:lnSpc>
              <a:spcBef>
                <a:spcPts val="0"/>
              </a:spcBef>
              <a:spcAft>
                <a:spcPts val="0"/>
              </a:spcAft>
              <a:buClr>
                <a:srgbClr val="434343"/>
              </a:buClr>
              <a:buSzPts val="2400"/>
              <a:buFont typeface="Comic Sans MS"/>
              <a:buChar char="●"/>
            </a:pPr>
            <a:r>
              <a:rPr b="1" lang="en" sz="2400">
                <a:solidFill>
                  <a:srgbClr val="434343"/>
                </a:solidFill>
                <a:latin typeface="Comic Sans MS"/>
                <a:ea typeface="Comic Sans MS"/>
                <a:cs typeface="Comic Sans MS"/>
                <a:sym typeface="Comic Sans MS"/>
              </a:rPr>
              <a:t>When CPU takes input from devices, it stores information into </a:t>
            </a:r>
            <a:r>
              <a:rPr b="1" lang="en" sz="2400">
                <a:solidFill>
                  <a:srgbClr val="D15A12"/>
                </a:solidFill>
                <a:latin typeface="Comic Sans MS"/>
                <a:ea typeface="Comic Sans MS"/>
                <a:cs typeface="Comic Sans MS"/>
                <a:sym typeface="Comic Sans MS"/>
              </a:rPr>
              <a:t>memory</a:t>
            </a:r>
            <a:r>
              <a:rPr b="1" lang="en" sz="2400">
                <a:solidFill>
                  <a:srgbClr val="434343"/>
                </a:solidFill>
                <a:latin typeface="Comic Sans MS"/>
                <a:ea typeface="Comic Sans MS"/>
                <a:cs typeface="Comic Sans MS"/>
                <a:sym typeface="Comic Sans MS"/>
              </a:rPr>
              <a:t> before processing it.</a:t>
            </a:r>
            <a:endParaRPr b="1" sz="2400">
              <a:solidFill>
                <a:srgbClr val="434343"/>
              </a:solidFill>
              <a:latin typeface="Comic Sans MS"/>
              <a:ea typeface="Comic Sans MS"/>
              <a:cs typeface="Comic Sans MS"/>
              <a:sym typeface="Comic Sans MS"/>
            </a:endParaRPr>
          </a:p>
          <a:p>
            <a:pPr indent="0" lvl="0" marL="457200" rtl="0" algn="l">
              <a:lnSpc>
                <a:spcPct val="90000"/>
              </a:lnSpc>
              <a:spcBef>
                <a:spcPts val="0"/>
              </a:spcBef>
              <a:spcAft>
                <a:spcPts val="0"/>
              </a:spcAft>
              <a:buNone/>
            </a:pPr>
            <a:r>
              <a:t/>
            </a:r>
            <a:endParaRPr b="1" sz="2400">
              <a:solidFill>
                <a:srgbClr val="434343"/>
              </a:solidFill>
              <a:latin typeface="Comic Sans MS"/>
              <a:ea typeface="Comic Sans MS"/>
              <a:cs typeface="Comic Sans MS"/>
              <a:sym typeface="Comic Sans MS"/>
            </a:endParaRPr>
          </a:p>
          <a:p>
            <a:pPr indent="-381000" lvl="0" marL="457200" rtl="0" algn="l">
              <a:lnSpc>
                <a:spcPct val="90000"/>
              </a:lnSpc>
              <a:spcBef>
                <a:spcPts val="0"/>
              </a:spcBef>
              <a:spcAft>
                <a:spcPts val="0"/>
              </a:spcAft>
              <a:buClr>
                <a:srgbClr val="434343"/>
              </a:buClr>
              <a:buSzPts val="2400"/>
              <a:buFont typeface="Comic Sans MS"/>
              <a:buChar char="●"/>
            </a:pPr>
            <a:r>
              <a:rPr b="1" lang="en" sz="2400">
                <a:solidFill>
                  <a:srgbClr val="434343"/>
                </a:solidFill>
                <a:latin typeface="Comic Sans MS"/>
                <a:ea typeface="Comic Sans MS"/>
                <a:cs typeface="Comic Sans MS"/>
                <a:sym typeface="Comic Sans MS"/>
              </a:rPr>
              <a:t>CPU stores results of the processing into the </a:t>
            </a:r>
            <a:r>
              <a:rPr b="1" lang="en" sz="2400">
                <a:solidFill>
                  <a:srgbClr val="D15A12"/>
                </a:solidFill>
                <a:latin typeface="Comic Sans MS"/>
                <a:ea typeface="Comic Sans MS"/>
                <a:cs typeface="Comic Sans MS"/>
                <a:sym typeface="Comic Sans MS"/>
              </a:rPr>
              <a:t>memory.</a:t>
            </a:r>
            <a:endParaRPr b="1" sz="2400">
              <a:solidFill>
                <a:srgbClr val="D15A12"/>
              </a:solidFill>
              <a:latin typeface="Comic Sans MS"/>
              <a:ea typeface="Comic Sans MS"/>
              <a:cs typeface="Comic Sans MS"/>
              <a:sym typeface="Comic Sans MS"/>
            </a:endParaRPr>
          </a:p>
          <a:p>
            <a:pPr indent="0" lvl="0" marL="457200" rtl="0" algn="l">
              <a:lnSpc>
                <a:spcPct val="90000"/>
              </a:lnSpc>
              <a:spcBef>
                <a:spcPts val="0"/>
              </a:spcBef>
              <a:spcAft>
                <a:spcPts val="0"/>
              </a:spcAft>
              <a:buNone/>
            </a:pPr>
            <a:r>
              <a:t/>
            </a:r>
            <a:endParaRPr b="1" sz="2400">
              <a:solidFill>
                <a:srgbClr val="D15A12"/>
              </a:solidFill>
              <a:latin typeface="Comic Sans MS"/>
              <a:ea typeface="Comic Sans MS"/>
              <a:cs typeface="Comic Sans MS"/>
              <a:sym typeface="Comic Sans MS"/>
            </a:endParaRPr>
          </a:p>
          <a:p>
            <a:pPr indent="-381000" lvl="0" marL="457200" rtl="0" algn="l">
              <a:lnSpc>
                <a:spcPct val="90000"/>
              </a:lnSpc>
              <a:spcBef>
                <a:spcPts val="0"/>
              </a:spcBef>
              <a:spcAft>
                <a:spcPts val="0"/>
              </a:spcAft>
              <a:buClr>
                <a:srgbClr val="434343"/>
              </a:buClr>
              <a:buSzPts val="2400"/>
              <a:buFont typeface="Comic Sans MS"/>
              <a:buChar char="●"/>
            </a:pPr>
            <a:r>
              <a:rPr b="1" lang="en" sz="2400">
                <a:solidFill>
                  <a:srgbClr val="434343"/>
                </a:solidFill>
                <a:latin typeface="Comic Sans MS"/>
                <a:ea typeface="Comic Sans MS"/>
                <a:cs typeface="Comic Sans MS"/>
                <a:sym typeface="Comic Sans MS"/>
              </a:rPr>
              <a:t>CPU stores information into the </a:t>
            </a:r>
            <a:r>
              <a:rPr b="1" lang="en" sz="2400">
                <a:solidFill>
                  <a:srgbClr val="D15A12"/>
                </a:solidFill>
                <a:latin typeface="Comic Sans MS"/>
                <a:ea typeface="Comic Sans MS"/>
                <a:cs typeface="Comic Sans MS"/>
                <a:sym typeface="Comic Sans MS"/>
              </a:rPr>
              <a:t>memory </a:t>
            </a:r>
            <a:r>
              <a:rPr b="1" lang="en" sz="2400">
                <a:solidFill>
                  <a:srgbClr val="434343"/>
                </a:solidFill>
                <a:latin typeface="Comic Sans MS"/>
                <a:ea typeface="Comic Sans MS"/>
                <a:cs typeface="Comic Sans MS"/>
                <a:sym typeface="Comic Sans MS"/>
              </a:rPr>
              <a:t>before sending it to output devices.</a:t>
            </a:r>
            <a:endParaRPr b="1" sz="2400">
              <a:solidFill>
                <a:srgbClr val="434343"/>
              </a:solidFill>
              <a:latin typeface="Comic Sans MS"/>
              <a:ea typeface="Comic Sans MS"/>
              <a:cs typeface="Comic Sans MS"/>
              <a:sym typeface="Comic Sans MS"/>
            </a:endParaRPr>
          </a:p>
        </p:txBody>
      </p:sp>
      <p:sp>
        <p:nvSpPr>
          <p:cNvPr id="96" name="Google Shape;96;p18"/>
          <p:cNvSpPr txBox="1"/>
          <p:nvPr/>
        </p:nvSpPr>
        <p:spPr>
          <a:xfrm>
            <a:off x="7559125" y="95375"/>
            <a:ext cx="966300" cy="15219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200">
              <a:solidFill>
                <a:schemeClr val="lt1"/>
              </a:solidFill>
            </a:endParaRPr>
          </a:p>
        </p:txBody>
      </p:sp>
      <p:sp>
        <p:nvSpPr>
          <p:cNvPr id="97" name="Google Shape;97;p18"/>
          <p:cNvSpPr/>
          <p:nvPr/>
        </p:nvSpPr>
        <p:spPr>
          <a:xfrm rot="5400000">
            <a:off x="7953044" y="963350"/>
            <a:ext cx="305400" cy="126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8"/>
          <p:cNvSpPr/>
          <p:nvPr/>
        </p:nvSpPr>
        <p:spPr>
          <a:xfrm rot="-5400000">
            <a:off x="7825976" y="963412"/>
            <a:ext cx="305400" cy="126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8"/>
          <p:cNvSpPr/>
          <p:nvPr/>
        </p:nvSpPr>
        <p:spPr>
          <a:xfrm>
            <a:off x="7682123" y="210367"/>
            <a:ext cx="733500" cy="66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434343"/>
                </a:solidFill>
              </a:rPr>
              <a:t>CPU</a:t>
            </a:r>
            <a:endParaRPr b="1" sz="1100">
              <a:solidFill>
                <a:srgbClr val="434343"/>
              </a:solidFill>
            </a:endParaRPr>
          </a:p>
        </p:txBody>
      </p:sp>
      <p:sp>
        <p:nvSpPr>
          <p:cNvPr id="100" name="Google Shape;100;p18"/>
          <p:cNvSpPr/>
          <p:nvPr/>
        </p:nvSpPr>
        <p:spPr>
          <a:xfrm>
            <a:off x="7682165" y="1179112"/>
            <a:ext cx="733500" cy="343500"/>
          </a:xfrm>
          <a:prstGeom prst="rect">
            <a:avLst/>
          </a:prstGeom>
          <a:solidFill>
            <a:srgbClr val="D15A1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rPr>
              <a:t>Memory</a:t>
            </a:r>
            <a:endParaRPr b="1" sz="1100">
              <a:solidFill>
                <a:srgbClr val="FFFFFF"/>
              </a:solidFill>
            </a:endParaRPr>
          </a:p>
        </p:txBody>
      </p:sp>
      <p:pic>
        <p:nvPicPr>
          <p:cNvPr id="101" name="Google Shape;101;p18"/>
          <p:cNvPicPr preferRelativeResize="0"/>
          <p:nvPr/>
        </p:nvPicPr>
        <p:blipFill rotWithShape="1">
          <a:blip r:embed="rId3">
            <a:alphaModFix/>
          </a:blip>
          <a:srcRect b="0" l="0" r="0" t="0"/>
          <a:stretch/>
        </p:blipFill>
        <p:spPr>
          <a:xfrm flipH="1">
            <a:off x="7159225" y="2001177"/>
            <a:ext cx="1350462" cy="27988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xEl>
                                              <p:pRg end="0" st="0"/>
                                            </p:txEl>
                                          </p:spTgt>
                                        </p:tgtEl>
                                        <p:attrNameLst>
                                          <p:attrName>style.visibility</p:attrName>
                                        </p:attrNameLst>
                                      </p:cBhvr>
                                      <p:to>
                                        <p:strVal val="visible"/>
                                      </p:to>
                                    </p:set>
                                    <p:animEffect filter="fade" transition="in">
                                      <p:cBhvr>
                                        <p:cTn dur="1000"/>
                                        <p:tgtEl>
                                          <p:spTgt spid="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xEl>
                                              <p:pRg end="1" st="1"/>
                                            </p:txEl>
                                          </p:spTgt>
                                        </p:tgtEl>
                                        <p:attrNameLst>
                                          <p:attrName>style.visibility</p:attrName>
                                        </p:attrNameLst>
                                      </p:cBhvr>
                                      <p:to>
                                        <p:strVal val="visible"/>
                                      </p:to>
                                    </p:set>
                                    <p:animEffect filter="fade" transition="in">
                                      <p:cBhvr>
                                        <p:cTn dur="1000"/>
                                        <p:tgtEl>
                                          <p:spTgt spid="9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xEl>
                                              <p:pRg end="2" st="2"/>
                                            </p:txEl>
                                          </p:spTgt>
                                        </p:tgtEl>
                                        <p:attrNameLst>
                                          <p:attrName>style.visibility</p:attrName>
                                        </p:attrNameLst>
                                      </p:cBhvr>
                                      <p:to>
                                        <p:strVal val="visible"/>
                                      </p:to>
                                    </p:set>
                                    <p:animEffect filter="fade" transition="in">
                                      <p:cBhvr>
                                        <p:cTn dur="1000"/>
                                        <p:tgtEl>
                                          <p:spTgt spid="9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xEl>
                                              <p:pRg end="3" st="3"/>
                                            </p:txEl>
                                          </p:spTgt>
                                        </p:tgtEl>
                                        <p:attrNameLst>
                                          <p:attrName>style.visibility</p:attrName>
                                        </p:attrNameLst>
                                      </p:cBhvr>
                                      <p:to>
                                        <p:strVal val="visible"/>
                                      </p:to>
                                    </p:set>
                                    <p:animEffect filter="fade" transition="in">
                                      <p:cBhvr>
                                        <p:cTn dur="1000"/>
                                        <p:tgtEl>
                                          <p:spTgt spid="9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xEl>
                                              <p:pRg end="4" st="4"/>
                                            </p:txEl>
                                          </p:spTgt>
                                        </p:tgtEl>
                                        <p:attrNameLst>
                                          <p:attrName>style.visibility</p:attrName>
                                        </p:attrNameLst>
                                      </p:cBhvr>
                                      <p:to>
                                        <p:strVal val="visible"/>
                                      </p:to>
                                    </p:set>
                                    <p:animEffect filter="fade" transition="in">
                                      <p:cBhvr>
                                        <p:cTn dur="1000"/>
                                        <p:tgtEl>
                                          <p:spTgt spid="9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63"/>
          <p:cNvSpPr txBox="1"/>
          <p:nvPr>
            <p:ph type="ctrTitle"/>
          </p:nvPr>
        </p:nvSpPr>
        <p:spPr>
          <a:xfrm>
            <a:off x="0" y="0"/>
            <a:ext cx="9144000" cy="790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3600">
                <a:solidFill>
                  <a:srgbClr val="404040"/>
                </a:solidFill>
                <a:latin typeface="Comic Sans MS"/>
                <a:ea typeface="Comic Sans MS"/>
                <a:cs typeface="Comic Sans MS"/>
                <a:sym typeface="Comic Sans MS"/>
              </a:rPr>
              <a:t>   Learning Objective</a:t>
            </a:r>
            <a:endParaRPr b="1" sz="3600">
              <a:solidFill>
                <a:srgbClr val="404040"/>
              </a:solidFill>
              <a:latin typeface="Comic Sans MS"/>
              <a:ea typeface="Comic Sans MS"/>
              <a:cs typeface="Comic Sans MS"/>
              <a:sym typeface="Comic Sans MS"/>
            </a:endParaRPr>
          </a:p>
        </p:txBody>
      </p:sp>
      <p:sp>
        <p:nvSpPr>
          <p:cNvPr id="955" name="Google Shape;955;p63"/>
          <p:cNvSpPr txBox="1"/>
          <p:nvPr>
            <p:ph idx="1" type="subTitle"/>
          </p:nvPr>
        </p:nvSpPr>
        <p:spPr>
          <a:xfrm>
            <a:off x="701875" y="1529475"/>
            <a:ext cx="6632700" cy="21417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rPr b="1" lang="en" sz="3000">
                <a:solidFill>
                  <a:srgbClr val="434343"/>
                </a:solidFill>
                <a:latin typeface="Comic Sans MS"/>
                <a:ea typeface="Comic Sans MS"/>
                <a:cs typeface="Comic Sans MS"/>
                <a:sym typeface="Comic Sans MS"/>
              </a:rPr>
              <a:t>Write expression using </a:t>
            </a:r>
            <a:r>
              <a:rPr b="1" lang="en" sz="3000">
                <a:solidFill>
                  <a:srgbClr val="D15A12"/>
                </a:solidFill>
                <a:latin typeface="Comic Sans MS"/>
                <a:ea typeface="Comic Sans MS"/>
                <a:cs typeface="Comic Sans MS"/>
                <a:sym typeface="Comic Sans MS"/>
              </a:rPr>
              <a:t>Arithmetic Operator</a:t>
            </a:r>
            <a:r>
              <a:rPr b="1" lang="en" sz="3000">
                <a:solidFill>
                  <a:srgbClr val="434343"/>
                </a:solidFill>
                <a:latin typeface="Comic Sans MS"/>
                <a:ea typeface="Comic Sans MS"/>
                <a:cs typeface="Comic Sans MS"/>
                <a:sym typeface="Comic Sans MS"/>
              </a:rPr>
              <a:t>, </a:t>
            </a:r>
            <a:r>
              <a:rPr b="1" lang="en" sz="3000">
                <a:solidFill>
                  <a:srgbClr val="D15A12"/>
                </a:solidFill>
                <a:latin typeface="Comic Sans MS"/>
                <a:ea typeface="Comic Sans MS"/>
                <a:cs typeface="Comic Sans MS"/>
                <a:sym typeface="Comic Sans MS"/>
              </a:rPr>
              <a:t>Variables</a:t>
            </a:r>
            <a:r>
              <a:rPr b="1" lang="en" sz="3000">
                <a:solidFill>
                  <a:srgbClr val="434343"/>
                </a:solidFill>
                <a:latin typeface="Comic Sans MS"/>
                <a:ea typeface="Comic Sans MS"/>
                <a:cs typeface="Comic Sans MS"/>
                <a:sym typeface="Comic Sans MS"/>
              </a:rPr>
              <a:t>, and </a:t>
            </a:r>
            <a:r>
              <a:rPr b="1" lang="en" sz="3000">
                <a:solidFill>
                  <a:srgbClr val="D15A12"/>
                </a:solidFill>
                <a:latin typeface="Comic Sans MS"/>
                <a:ea typeface="Comic Sans MS"/>
                <a:cs typeface="Comic Sans MS"/>
                <a:sym typeface="Comic Sans MS"/>
              </a:rPr>
              <a:t>constants</a:t>
            </a:r>
            <a:r>
              <a:rPr b="1" lang="en" sz="3000">
                <a:solidFill>
                  <a:srgbClr val="434343"/>
                </a:solidFill>
                <a:latin typeface="Comic Sans MS"/>
                <a:ea typeface="Comic Sans MS"/>
                <a:cs typeface="Comic Sans MS"/>
                <a:sym typeface="Comic Sans MS"/>
              </a:rPr>
              <a:t> while following precedence rule.</a:t>
            </a:r>
            <a:endParaRPr b="1" sz="3000">
              <a:solidFill>
                <a:srgbClr val="434343"/>
              </a:solidFill>
              <a:latin typeface="Comic Sans MS"/>
              <a:ea typeface="Comic Sans MS"/>
              <a:cs typeface="Comic Sans MS"/>
              <a:sym typeface="Comic Sans MS"/>
            </a:endParaRPr>
          </a:p>
        </p:txBody>
      </p:sp>
      <p:pic>
        <p:nvPicPr>
          <p:cNvPr id="956" name="Google Shape;956;p63"/>
          <p:cNvPicPr preferRelativeResize="0"/>
          <p:nvPr/>
        </p:nvPicPr>
        <p:blipFill>
          <a:blip r:embed="rId3">
            <a:alphaModFix/>
          </a:blip>
          <a:stretch>
            <a:fillRect/>
          </a:stretch>
        </p:blipFill>
        <p:spPr>
          <a:xfrm>
            <a:off x="7261975" y="718825"/>
            <a:ext cx="1792300" cy="3885750"/>
          </a:xfrm>
          <a:prstGeom prst="rect">
            <a:avLst/>
          </a:prstGeom>
          <a:noFill/>
          <a:ln>
            <a:noFill/>
          </a:ln>
        </p:spPr>
      </p:pic>
      <p:cxnSp>
        <p:nvCxnSpPr>
          <p:cNvPr id="957" name="Google Shape;957;p63"/>
          <p:cNvCxnSpPr/>
          <p:nvPr/>
        </p:nvCxnSpPr>
        <p:spPr>
          <a:xfrm>
            <a:off x="375500" y="123950"/>
            <a:ext cx="0" cy="570000"/>
          </a:xfrm>
          <a:prstGeom prst="straightConnector1">
            <a:avLst/>
          </a:prstGeom>
          <a:noFill/>
          <a:ln cap="flat" cmpd="sng" w="38100">
            <a:solidFill>
              <a:srgbClr val="D15A12"/>
            </a:solidFill>
            <a:prstDash val="solid"/>
            <a:round/>
            <a:headEnd len="med" w="med" type="none"/>
            <a:tailEnd len="med" w="med" type="none"/>
          </a:ln>
        </p:spPr>
      </p:cxnSp>
      <p:cxnSp>
        <p:nvCxnSpPr>
          <p:cNvPr id="958" name="Google Shape;958;p63"/>
          <p:cNvCxnSpPr/>
          <p:nvPr/>
        </p:nvCxnSpPr>
        <p:spPr>
          <a:xfrm>
            <a:off x="299300" y="47750"/>
            <a:ext cx="0" cy="570000"/>
          </a:xfrm>
          <a:prstGeom prst="straightConnector1">
            <a:avLst/>
          </a:prstGeom>
          <a:noFill/>
          <a:ln cap="flat" cmpd="sng" w="38100">
            <a:solidFill>
              <a:schemeClr val="dk2"/>
            </a:solidFill>
            <a:prstDash val="solid"/>
            <a:round/>
            <a:headEnd len="med" w="med" type="none"/>
            <a:tailEnd len="med" w="med" type="none"/>
          </a:ln>
        </p:spPr>
      </p:cxnSp>
      <p:sp>
        <p:nvSpPr>
          <p:cNvPr id="959" name="Google Shape;959;p63"/>
          <p:cNvSpPr/>
          <p:nvPr/>
        </p:nvSpPr>
        <p:spPr>
          <a:xfrm>
            <a:off x="0" y="4864944"/>
            <a:ext cx="9144000" cy="288000"/>
          </a:xfrm>
          <a:prstGeom prst="rect">
            <a:avLst/>
          </a:prstGeom>
          <a:solidFill>
            <a:srgbClr val="D15A1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6"/>
                                        </p:tgtEl>
                                        <p:attrNameLst>
                                          <p:attrName>style.visibility</p:attrName>
                                        </p:attrNameLst>
                                      </p:cBhvr>
                                      <p:to>
                                        <p:strVal val="visible"/>
                                      </p:to>
                                    </p:set>
                                    <p:animEffect filter="fade" transition="in">
                                      <p:cBhvr>
                                        <p:cTn dur="1000"/>
                                        <p:tgtEl>
                                          <p:spTgt spid="956"/>
                                        </p:tgtEl>
                                      </p:cBhvr>
                                    </p:animEffect>
                                  </p:childTnLst>
                                </p:cTn>
                              </p:par>
                              <p:par>
                                <p:cTn fill="hold" nodeType="withEffect" presetClass="entr" presetID="10" presetSubtype="0">
                                  <p:stCondLst>
                                    <p:cond delay="0"/>
                                  </p:stCondLst>
                                  <p:childTnLst>
                                    <p:set>
                                      <p:cBhvr>
                                        <p:cTn dur="1" fill="hold">
                                          <p:stCondLst>
                                            <p:cond delay="0"/>
                                          </p:stCondLst>
                                        </p:cTn>
                                        <p:tgtEl>
                                          <p:spTgt spid="955"/>
                                        </p:tgtEl>
                                        <p:attrNameLst>
                                          <p:attrName>style.visibility</p:attrName>
                                        </p:attrNameLst>
                                      </p:cBhvr>
                                      <p:to>
                                        <p:strVal val="visible"/>
                                      </p:to>
                                    </p:set>
                                    <p:animEffect filter="fade" transition="in">
                                      <p:cBhvr>
                                        <p:cTn dur="1000"/>
                                        <p:tgtEl>
                                          <p:spTgt spid="9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64"/>
          <p:cNvSpPr/>
          <p:nvPr/>
        </p:nvSpPr>
        <p:spPr>
          <a:xfrm>
            <a:off x="0" y="4864944"/>
            <a:ext cx="9144000" cy="288000"/>
          </a:xfrm>
          <a:prstGeom prst="rect">
            <a:avLst/>
          </a:prstGeom>
          <a:solidFill>
            <a:srgbClr val="D15A1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65" name="Google Shape;965;p64"/>
          <p:cNvSpPr txBox="1"/>
          <p:nvPr>
            <p:ph type="title"/>
          </p:nvPr>
        </p:nvSpPr>
        <p:spPr>
          <a:xfrm>
            <a:off x="0" y="0"/>
            <a:ext cx="9144000" cy="6939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2700"/>
              <a:buFont typeface="Libre Franklin Thin"/>
              <a:buNone/>
            </a:pPr>
            <a:r>
              <a:rPr b="1" lang="en" sz="3000">
                <a:solidFill>
                  <a:srgbClr val="434343"/>
                </a:solidFill>
                <a:latin typeface="Comic Sans MS"/>
                <a:ea typeface="Comic Sans MS"/>
                <a:cs typeface="Comic Sans MS"/>
                <a:sym typeface="Comic Sans MS"/>
              </a:rPr>
              <a:t>   </a:t>
            </a:r>
            <a:r>
              <a:rPr b="1" lang="en" sz="3600">
                <a:solidFill>
                  <a:srgbClr val="404040"/>
                </a:solidFill>
                <a:latin typeface="Comic Sans MS"/>
                <a:ea typeface="Comic Sans MS"/>
                <a:cs typeface="Comic Sans MS"/>
                <a:sym typeface="Comic Sans MS"/>
              </a:rPr>
              <a:t> </a:t>
            </a:r>
            <a:r>
              <a:rPr b="1" lang="en" sz="3600">
                <a:solidFill>
                  <a:srgbClr val="434343"/>
                </a:solidFill>
                <a:latin typeface="Comic Sans MS"/>
                <a:ea typeface="Comic Sans MS"/>
                <a:cs typeface="Comic Sans MS"/>
                <a:sym typeface="Comic Sans MS"/>
              </a:rPr>
              <a:t>Self </a:t>
            </a:r>
            <a:r>
              <a:rPr b="1" lang="en" sz="3600">
                <a:solidFill>
                  <a:srgbClr val="D15A12"/>
                </a:solidFill>
                <a:latin typeface="Comic Sans MS"/>
                <a:ea typeface="Comic Sans MS"/>
                <a:cs typeface="Comic Sans MS"/>
                <a:sym typeface="Comic Sans MS"/>
              </a:rPr>
              <a:t>Assessment</a:t>
            </a:r>
            <a:endParaRPr b="1" sz="3000">
              <a:solidFill>
                <a:srgbClr val="434343"/>
              </a:solidFill>
              <a:latin typeface="Comic Sans MS"/>
              <a:ea typeface="Comic Sans MS"/>
              <a:cs typeface="Comic Sans MS"/>
              <a:sym typeface="Comic Sans MS"/>
            </a:endParaRPr>
          </a:p>
        </p:txBody>
      </p:sp>
      <p:cxnSp>
        <p:nvCxnSpPr>
          <p:cNvPr id="966" name="Google Shape;966;p64"/>
          <p:cNvCxnSpPr/>
          <p:nvPr/>
        </p:nvCxnSpPr>
        <p:spPr>
          <a:xfrm>
            <a:off x="375500" y="123950"/>
            <a:ext cx="0" cy="570000"/>
          </a:xfrm>
          <a:prstGeom prst="straightConnector1">
            <a:avLst/>
          </a:prstGeom>
          <a:noFill/>
          <a:ln cap="flat" cmpd="sng" w="38100">
            <a:solidFill>
              <a:srgbClr val="D15A12"/>
            </a:solidFill>
            <a:prstDash val="solid"/>
            <a:round/>
            <a:headEnd len="sm" w="sm" type="none"/>
            <a:tailEnd len="sm" w="sm" type="none"/>
          </a:ln>
        </p:spPr>
      </p:cxnSp>
      <p:cxnSp>
        <p:nvCxnSpPr>
          <p:cNvPr id="967" name="Google Shape;967;p64"/>
          <p:cNvCxnSpPr/>
          <p:nvPr/>
        </p:nvCxnSpPr>
        <p:spPr>
          <a:xfrm>
            <a:off x="299300" y="47750"/>
            <a:ext cx="0" cy="570000"/>
          </a:xfrm>
          <a:prstGeom prst="straightConnector1">
            <a:avLst/>
          </a:prstGeom>
          <a:noFill/>
          <a:ln cap="flat" cmpd="sng" w="38100">
            <a:solidFill>
              <a:schemeClr val="dk2"/>
            </a:solidFill>
            <a:prstDash val="solid"/>
            <a:round/>
            <a:headEnd len="sm" w="sm" type="none"/>
            <a:tailEnd len="sm" w="sm" type="none"/>
          </a:ln>
        </p:spPr>
      </p:cxnSp>
      <p:sp>
        <p:nvSpPr>
          <p:cNvPr id="968" name="Google Shape;968;p64"/>
          <p:cNvSpPr txBox="1"/>
          <p:nvPr/>
        </p:nvSpPr>
        <p:spPr>
          <a:xfrm>
            <a:off x="375500" y="1131350"/>
            <a:ext cx="6544500" cy="22026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15000"/>
              </a:lnSpc>
              <a:spcBef>
                <a:spcPts val="0"/>
              </a:spcBef>
              <a:spcAft>
                <a:spcPts val="0"/>
              </a:spcAft>
              <a:buClr>
                <a:srgbClr val="434343"/>
              </a:buClr>
              <a:buSzPts val="2200"/>
              <a:buFont typeface="Comic Sans MS"/>
              <a:buAutoNum type="arabicPeriod"/>
            </a:pPr>
            <a:r>
              <a:rPr b="1" lang="en" sz="2200">
                <a:solidFill>
                  <a:srgbClr val="434343"/>
                </a:solidFill>
                <a:latin typeface="Comic Sans MS"/>
                <a:ea typeface="Comic Sans MS"/>
                <a:cs typeface="Comic Sans MS"/>
                <a:sym typeface="Comic Sans MS"/>
              </a:rPr>
              <a:t>What is a </a:t>
            </a:r>
            <a:r>
              <a:rPr b="1" lang="en" sz="2200">
                <a:solidFill>
                  <a:srgbClr val="D15A12"/>
                </a:solidFill>
                <a:latin typeface="Comic Sans MS"/>
                <a:ea typeface="Comic Sans MS"/>
                <a:cs typeface="Comic Sans MS"/>
                <a:sym typeface="Comic Sans MS"/>
              </a:rPr>
              <a:t>Variable</a:t>
            </a:r>
            <a:r>
              <a:rPr b="1" lang="en" sz="2200">
                <a:solidFill>
                  <a:srgbClr val="434343"/>
                </a:solidFill>
                <a:latin typeface="Comic Sans MS"/>
                <a:ea typeface="Comic Sans MS"/>
                <a:cs typeface="Comic Sans MS"/>
                <a:sym typeface="Comic Sans MS"/>
              </a:rPr>
              <a:t>?</a:t>
            </a:r>
            <a:endParaRPr b="1" sz="2200">
              <a:solidFill>
                <a:srgbClr val="434343"/>
              </a:solidFill>
              <a:latin typeface="Comic Sans MS"/>
              <a:ea typeface="Comic Sans MS"/>
              <a:cs typeface="Comic Sans MS"/>
              <a:sym typeface="Comic Sans MS"/>
            </a:endParaRPr>
          </a:p>
          <a:p>
            <a:pPr indent="-368300" lvl="0" marL="457200" marR="0" rtl="0" algn="l">
              <a:lnSpc>
                <a:spcPct val="115000"/>
              </a:lnSpc>
              <a:spcBef>
                <a:spcPts val="0"/>
              </a:spcBef>
              <a:spcAft>
                <a:spcPts val="0"/>
              </a:spcAft>
              <a:buClr>
                <a:srgbClr val="434343"/>
              </a:buClr>
              <a:buSzPts val="2200"/>
              <a:buFont typeface="Comic Sans MS"/>
              <a:buAutoNum type="arabicPeriod"/>
            </a:pPr>
            <a:r>
              <a:rPr b="1" lang="en" sz="2200">
                <a:solidFill>
                  <a:srgbClr val="434343"/>
                </a:solidFill>
                <a:latin typeface="Comic Sans MS"/>
                <a:ea typeface="Comic Sans MS"/>
                <a:cs typeface="Comic Sans MS"/>
                <a:sym typeface="Comic Sans MS"/>
              </a:rPr>
              <a:t>How we can store and load data from the </a:t>
            </a:r>
            <a:r>
              <a:rPr b="1" lang="en" sz="2200">
                <a:solidFill>
                  <a:srgbClr val="D15A12"/>
                </a:solidFill>
                <a:latin typeface="Comic Sans MS"/>
                <a:ea typeface="Comic Sans MS"/>
                <a:cs typeface="Comic Sans MS"/>
                <a:sym typeface="Comic Sans MS"/>
              </a:rPr>
              <a:t>Memory</a:t>
            </a:r>
            <a:r>
              <a:rPr b="1" lang="en" sz="2200">
                <a:solidFill>
                  <a:srgbClr val="434343"/>
                </a:solidFill>
                <a:latin typeface="Comic Sans MS"/>
                <a:ea typeface="Comic Sans MS"/>
                <a:cs typeface="Comic Sans MS"/>
                <a:sym typeface="Comic Sans MS"/>
              </a:rPr>
              <a:t> using variables?</a:t>
            </a:r>
            <a:endParaRPr b="1" sz="2200">
              <a:solidFill>
                <a:srgbClr val="434343"/>
              </a:solidFill>
              <a:latin typeface="Comic Sans MS"/>
              <a:ea typeface="Comic Sans MS"/>
              <a:cs typeface="Comic Sans MS"/>
              <a:sym typeface="Comic Sans MS"/>
            </a:endParaRPr>
          </a:p>
          <a:p>
            <a:pPr indent="-368300" lvl="0" marL="457200" rtl="0" algn="l">
              <a:lnSpc>
                <a:spcPct val="115000"/>
              </a:lnSpc>
              <a:spcBef>
                <a:spcPts val="0"/>
              </a:spcBef>
              <a:spcAft>
                <a:spcPts val="0"/>
              </a:spcAft>
              <a:buClr>
                <a:srgbClr val="434343"/>
              </a:buClr>
              <a:buSzPts val="2200"/>
              <a:buFont typeface="Comic Sans MS"/>
              <a:buAutoNum type="arabicPeriod"/>
            </a:pPr>
            <a:r>
              <a:rPr b="1" lang="en" sz="2200">
                <a:solidFill>
                  <a:srgbClr val="434343"/>
                </a:solidFill>
                <a:latin typeface="Comic Sans MS"/>
                <a:ea typeface="Comic Sans MS"/>
                <a:cs typeface="Comic Sans MS"/>
                <a:sym typeface="Comic Sans MS"/>
              </a:rPr>
              <a:t>From the given table below, tell which </a:t>
            </a:r>
            <a:r>
              <a:rPr b="1" lang="en" sz="2200">
                <a:solidFill>
                  <a:srgbClr val="D15A12"/>
                </a:solidFill>
                <a:latin typeface="Comic Sans MS"/>
                <a:ea typeface="Comic Sans MS"/>
                <a:cs typeface="Comic Sans MS"/>
                <a:sym typeface="Comic Sans MS"/>
              </a:rPr>
              <a:t>Variable Names</a:t>
            </a:r>
            <a:r>
              <a:rPr b="1" lang="en" sz="2200">
                <a:solidFill>
                  <a:srgbClr val="434343"/>
                </a:solidFill>
                <a:latin typeface="Comic Sans MS"/>
                <a:ea typeface="Comic Sans MS"/>
                <a:cs typeface="Comic Sans MS"/>
                <a:sym typeface="Comic Sans MS"/>
              </a:rPr>
              <a:t> are </a:t>
            </a:r>
            <a:r>
              <a:rPr b="1" lang="en" sz="2200">
                <a:solidFill>
                  <a:srgbClr val="D15A12"/>
                </a:solidFill>
                <a:latin typeface="Comic Sans MS"/>
                <a:ea typeface="Comic Sans MS"/>
                <a:cs typeface="Comic Sans MS"/>
                <a:sym typeface="Comic Sans MS"/>
              </a:rPr>
              <a:t>Valid</a:t>
            </a:r>
            <a:r>
              <a:rPr b="1" lang="en" sz="2200">
                <a:solidFill>
                  <a:srgbClr val="434343"/>
                </a:solidFill>
                <a:latin typeface="Comic Sans MS"/>
                <a:ea typeface="Comic Sans MS"/>
                <a:cs typeface="Comic Sans MS"/>
                <a:sym typeface="Comic Sans MS"/>
              </a:rPr>
              <a:t> and which are not.</a:t>
            </a:r>
            <a:endParaRPr b="1" sz="2200">
              <a:solidFill>
                <a:srgbClr val="434343"/>
              </a:solidFill>
              <a:latin typeface="Comic Sans MS"/>
              <a:ea typeface="Comic Sans MS"/>
              <a:cs typeface="Comic Sans MS"/>
              <a:sym typeface="Comic Sans MS"/>
            </a:endParaRPr>
          </a:p>
        </p:txBody>
      </p:sp>
      <p:pic>
        <p:nvPicPr>
          <p:cNvPr id="969" name="Google Shape;969;p64"/>
          <p:cNvPicPr preferRelativeResize="0"/>
          <p:nvPr/>
        </p:nvPicPr>
        <p:blipFill rotWithShape="1">
          <a:blip r:embed="rId3">
            <a:alphaModFix/>
          </a:blip>
          <a:srcRect b="0" l="0" r="0" t="0"/>
          <a:stretch/>
        </p:blipFill>
        <p:spPr>
          <a:xfrm flipH="1">
            <a:off x="6919948" y="1280075"/>
            <a:ext cx="1803625" cy="3469100"/>
          </a:xfrm>
          <a:prstGeom prst="rect">
            <a:avLst/>
          </a:prstGeom>
          <a:noFill/>
          <a:ln>
            <a:noFill/>
          </a:ln>
        </p:spPr>
      </p:pic>
      <p:graphicFrame>
        <p:nvGraphicFramePr>
          <p:cNvPr id="970" name="Google Shape;970;p64"/>
          <p:cNvGraphicFramePr/>
          <p:nvPr/>
        </p:nvGraphicFramePr>
        <p:xfrm>
          <a:off x="2759001" y="3333956"/>
          <a:ext cx="3000000" cy="3000000"/>
        </p:xfrm>
        <a:graphic>
          <a:graphicData uri="http://schemas.openxmlformats.org/drawingml/2006/table">
            <a:tbl>
              <a:tblPr bandRow="1" firstRow="1">
                <a:noFill/>
                <a:tableStyleId>{912F5841-C66F-4018-8705-5D1659A9B290}</a:tableStyleId>
              </a:tblPr>
              <a:tblGrid>
                <a:gridCol w="1153075"/>
                <a:gridCol w="1788725"/>
              </a:tblGrid>
              <a:tr h="306575">
                <a:tc>
                  <a:txBody>
                    <a:bodyPr/>
                    <a:lstStyle/>
                    <a:p>
                      <a:pPr indent="0" lvl="0" marL="0" marR="0" rtl="0" algn="ctr">
                        <a:lnSpc>
                          <a:spcPct val="100000"/>
                        </a:lnSpc>
                        <a:spcBef>
                          <a:spcPts val="0"/>
                        </a:spcBef>
                        <a:spcAft>
                          <a:spcPts val="0"/>
                        </a:spcAft>
                        <a:buClr>
                          <a:srgbClr val="FFFFFF"/>
                        </a:buClr>
                        <a:buSzPts val="1400"/>
                        <a:buFont typeface="Arial"/>
                        <a:buNone/>
                      </a:pPr>
                      <a:r>
                        <a:rPr lang="en" sz="1600">
                          <a:latin typeface="Comic Sans MS"/>
                          <a:ea typeface="Comic Sans MS"/>
                          <a:cs typeface="Comic Sans MS"/>
                          <a:sym typeface="Comic Sans MS"/>
                        </a:rPr>
                        <a:t>Variable</a:t>
                      </a:r>
                      <a:endParaRPr sz="1600" u="none" cap="none" strike="noStrike">
                        <a:solidFill>
                          <a:srgbClr val="FFFFFF"/>
                        </a:solidFill>
                        <a:latin typeface="Comic Sans MS"/>
                        <a:ea typeface="Comic Sans MS"/>
                        <a:cs typeface="Comic Sans MS"/>
                        <a:sym typeface="Comic Sans MS"/>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rgbClr val="D15A12"/>
                    </a:solidFill>
                  </a:tcPr>
                </a:tc>
                <a:tc>
                  <a:txBody>
                    <a:bodyPr/>
                    <a:lstStyle/>
                    <a:p>
                      <a:pPr indent="0" lvl="0" marL="0" marR="0" rtl="0" algn="ctr">
                        <a:spcBef>
                          <a:spcPts val="0"/>
                        </a:spcBef>
                        <a:spcAft>
                          <a:spcPts val="0"/>
                        </a:spcAft>
                        <a:buSzPts val="1100"/>
                        <a:buNone/>
                      </a:pPr>
                      <a:r>
                        <a:rPr lang="en" sz="1600">
                          <a:latin typeface="Comic Sans MS"/>
                          <a:ea typeface="Comic Sans MS"/>
                          <a:cs typeface="Comic Sans MS"/>
                          <a:sym typeface="Comic Sans MS"/>
                        </a:rPr>
                        <a:t>Valid/Invalid</a:t>
                      </a:r>
                      <a:endParaRPr sz="1600">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rgbClr val="D15A12"/>
                    </a:solidFill>
                  </a:tcPr>
                </a:tc>
              </a:tr>
              <a:tr h="272125">
                <a:tc>
                  <a:txBody>
                    <a:bodyPr/>
                    <a:lstStyle/>
                    <a:p>
                      <a:pPr indent="0" lvl="0" marL="0" marR="0" rtl="0" algn="l">
                        <a:lnSpc>
                          <a:spcPct val="100000"/>
                        </a:lnSpc>
                        <a:spcBef>
                          <a:spcPts val="0"/>
                        </a:spcBef>
                        <a:spcAft>
                          <a:spcPts val="0"/>
                        </a:spcAft>
                        <a:buClr>
                          <a:srgbClr val="3F3F3F"/>
                        </a:buClr>
                        <a:buSzPts val="1200"/>
                        <a:buFont typeface="Arial"/>
                        <a:buNone/>
                      </a:pPr>
                      <a:r>
                        <a:rPr b="1" lang="en">
                          <a:solidFill>
                            <a:srgbClr val="3F3F3F"/>
                          </a:solidFill>
                          <a:latin typeface="Comic Sans MS"/>
                          <a:ea typeface="Comic Sans MS"/>
                          <a:cs typeface="Comic Sans MS"/>
                          <a:sym typeface="Comic Sans MS"/>
                        </a:rPr>
                        <a:t>mul*</a:t>
                      </a:r>
                      <a:endParaRPr b="1" u="none" cap="none" strike="noStrike">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t/>
                      </a:r>
                      <a:endParaRPr b="1" u="none" cap="none" strike="noStrike">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r>
              <a:tr h="272125">
                <a:tc>
                  <a:txBody>
                    <a:bodyPr/>
                    <a:lstStyle/>
                    <a:p>
                      <a:pPr indent="0" lvl="0" marL="0" marR="0" rtl="0" algn="l">
                        <a:lnSpc>
                          <a:spcPct val="100000"/>
                        </a:lnSpc>
                        <a:spcBef>
                          <a:spcPts val="0"/>
                        </a:spcBef>
                        <a:spcAft>
                          <a:spcPts val="0"/>
                        </a:spcAft>
                        <a:buNone/>
                      </a:pPr>
                      <a:r>
                        <a:rPr b="1" lang="en">
                          <a:solidFill>
                            <a:srgbClr val="3F3F3F"/>
                          </a:solidFill>
                          <a:latin typeface="Comic Sans MS"/>
                          <a:ea typeface="Comic Sans MS"/>
                          <a:cs typeface="Comic Sans MS"/>
                          <a:sym typeface="Comic Sans MS"/>
                        </a:rPr>
                        <a:t>Foo</a:t>
                      </a:r>
                      <a:endParaRPr b="1">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t/>
                      </a:r>
                      <a:endParaRPr b="1" u="none" cap="none" strike="noStrike">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r>
              <a:tr h="272125">
                <a:tc>
                  <a:txBody>
                    <a:bodyPr/>
                    <a:lstStyle/>
                    <a:p>
                      <a:pPr indent="0" lvl="0" marL="0" marR="0" rtl="0" algn="l">
                        <a:lnSpc>
                          <a:spcPct val="100000"/>
                        </a:lnSpc>
                        <a:spcBef>
                          <a:spcPts val="0"/>
                        </a:spcBef>
                        <a:spcAft>
                          <a:spcPts val="0"/>
                        </a:spcAft>
                        <a:buNone/>
                      </a:pPr>
                      <a:r>
                        <a:rPr b="1" lang="en">
                          <a:solidFill>
                            <a:srgbClr val="3F3F3F"/>
                          </a:solidFill>
                          <a:latin typeface="Comic Sans MS"/>
                          <a:ea typeface="Comic Sans MS"/>
                          <a:cs typeface="Comic Sans MS"/>
                          <a:sym typeface="Comic Sans MS"/>
                        </a:rPr>
                        <a:t>Do it</a:t>
                      </a:r>
                      <a:endParaRPr b="1">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t/>
                      </a:r>
                      <a:endParaRPr b="1" u="none" cap="none" strike="noStrike">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9"/>
                                        </p:tgtEl>
                                        <p:attrNameLst>
                                          <p:attrName>style.visibility</p:attrName>
                                        </p:attrNameLst>
                                      </p:cBhvr>
                                      <p:to>
                                        <p:strVal val="visible"/>
                                      </p:to>
                                    </p:set>
                                    <p:animEffect filter="fade" transition="in">
                                      <p:cBhvr>
                                        <p:cTn dur="1000"/>
                                        <p:tgtEl>
                                          <p:spTgt spid="9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8">
                                            <p:txEl>
                                              <p:pRg end="0" st="0"/>
                                            </p:txEl>
                                          </p:spTgt>
                                        </p:tgtEl>
                                        <p:attrNameLst>
                                          <p:attrName>style.visibility</p:attrName>
                                        </p:attrNameLst>
                                      </p:cBhvr>
                                      <p:to>
                                        <p:strVal val="visible"/>
                                      </p:to>
                                    </p:set>
                                    <p:animEffect filter="fade" transition="in">
                                      <p:cBhvr>
                                        <p:cTn dur="1000"/>
                                        <p:tgtEl>
                                          <p:spTgt spid="9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8">
                                            <p:txEl>
                                              <p:pRg end="1" st="1"/>
                                            </p:txEl>
                                          </p:spTgt>
                                        </p:tgtEl>
                                        <p:attrNameLst>
                                          <p:attrName>style.visibility</p:attrName>
                                        </p:attrNameLst>
                                      </p:cBhvr>
                                      <p:to>
                                        <p:strVal val="visible"/>
                                      </p:to>
                                    </p:set>
                                    <p:animEffect filter="fade" transition="in">
                                      <p:cBhvr>
                                        <p:cTn dur="1000"/>
                                        <p:tgtEl>
                                          <p:spTgt spid="96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8">
                                            <p:txEl>
                                              <p:pRg end="2" st="2"/>
                                            </p:txEl>
                                          </p:spTgt>
                                        </p:tgtEl>
                                        <p:attrNameLst>
                                          <p:attrName>style.visibility</p:attrName>
                                        </p:attrNameLst>
                                      </p:cBhvr>
                                      <p:to>
                                        <p:strVal val="visible"/>
                                      </p:to>
                                    </p:set>
                                    <p:animEffect filter="fade" transition="in">
                                      <p:cBhvr>
                                        <p:cTn dur="1000"/>
                                        <p:tgtEl>
                                          <p:spTgt spid="96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0"/>
                                        </p:tgtEl>
                                        <p:attrNameLst>
                                          <p:attrName>style.visibility</p:attrName>
                                        </p:attrNameLst>
                                      </p:cBhvr>
                                      <p:to>
                                        <p:strVal val="visible"/>
                                      </p:to>
                                    </p:set>
                                    <p:animEffect filter="fade" transition="in">
                                      <p:cBhvr>
                                        <p:cTn dur="1000"/>
                                        <p:tgtEl>
                                          <p:spTgt spid="9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65"/>
          <p:cNvSpPr txBox="1"/>
          <p:nvPr>
            <p:ph type="ctrTitle"/>
          </p:nvPr>
        </p:nvSpPr>
        <p:spPr>
          <a:xfrm>
            <a:off x="0" y="0"/>
            <a:ext cx="9144000" cy="8280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b="1" lang="en" sz="3600">
                <a:solidFill>
                  <a:srgbClr val="404040"/>
                </a:solidFill>
                <a:latin typeface="Comic Sans MS"/>
                <a:ea typeface="Comic Sans MS"/>
                <a:cs typeface="Comic Sans MS"/>
                <a:sym typeface="Comic Sans MS"/>
              </a:rPr>
              <a:t>   </a:t>
            </a:r>
            <a:r>
              <a:rPr b="1" lang="en" sz="3600">
                <a:solidFill>
                  <a:srgbClr val="434343"/>
                </a:solidFill>
                <a:latin typeface="Comic Sans MS"/>
                <a:ea typeface="Comic Sans MS"/>
                <a:cs typeface="Comic Sans MS"/>
                <a:sym typeface="Comic Sans MS"/>
              </a:rPr>
              <a:t>Self </a:t>
            </a:r>
            <a:r>
              <a:rPr b="1" lang="en" sz="3600">
                <a:solidFill>
                  <a:srgbClr val="D15A12"/>
                </a:solidFill>
                <a:latin typeface="Comic Sans MS"/>
                <a:ea typeface="Comic Sans MS"/>
                <a:cs typeface="Comic Sans MS"/>
                <a:sym typeface="Comic Sans MS"/>
              </a:rPr>
              <a:t>Assessment</a:t>
            </a:r>
            <a:endParaRPr b="1" sz="3600">
              <a:solidFill>
                <a:srgbClr val="D15A12"/>
              </a:solidFill>
              <a:latin typeface="Comic Sans MS"/>
              <a:ea typeface="Comic Sans MS"/>
              <a:cs typeface="Comic Sans MS"/>
              <a:sym typeface="Comic Sans MS"/>
            </a:endParaRPr>
          </a:p>
        </p:txBody>
      </p:sp>
      <p:cxnSp>
        <p:nvCxnSpPr>
          <p:cNvPr id="976" name="Google Shape;976;p65"/>
          <p:cNvCxnSpPr/>
          <p:nvPr/>
        </p:nvCxnSpPr>
        <p:spPr>
          <a:xfrm>
            <a:off x="375500" y="123950"/>
            <a:ext cx="0" cy="570000"/>
          </a:xfrm>
          <a:prstGeom prst="straightConnector1">
            <a:avLst/>
          </a:prstGeom>
          <a:noFill/>
          <a:ln cap="flat" cmpd="sng" w="38100">
            <a:solidFill>
              <a:srgbClr val="D15A12"/>
            </a:solidFill>
            <a:prstDash val="solid"/>
            <a:round/>
            <a:headEnd len="sm" w="sm" type="none"/>
            <a:tailEnd len="sm" w="sm" type="none"/>
          </a:ln>
        </p:spPr>
      </p:cxnSp>
      <p:cxnSp>
        <p:nvCxnSpPr>
          <p:cNvPr id="977" name="Google Shape;977;p65"/>
          <p:cNvCxnSpPr/>
          <p:nvPr/>
        </p:nvCxnSpPr>
        <p:spPr>
          <a:xfrm>
            <a:off x="299300" y="47750"/>
            <a:ext cx="0" cy="570000"/>
          </a:xfrm>
          <a:prstGeom prst="straightConnector1">
            <a:avLst/>
          </a:prstGeom>
          <a:noFill/>
          <a:ln cap="flat" cmpd="sng" w="38100">
            <a:solidFill>
              <a:schemeClr val="dk2"/>
            </a:solidFill>
            <a:prstDash val="solid"/>
            <a:round/>
            <a:headEnd len="sm" w="sm" type="none"/>
            <a:tailEnd len="sm" w="sm" type="none"/>
          </a:ln>
        </p:spPr>
      </p:cxnSp>
      <p:sp>
        <p:nvSpPr>
          <p:cNvPr id="978" name="Google Shape;978;p65"/>
          <p:cNvSpPr/>
          <p:nvPr/>
        </p:nvSpPr>
        <p:spPr>
          <a:xfrm>
            <a:off x="0" y="4864944"/>
            <a:ext cx="9144000" cy="288000"/>
          </a:xfrm>
          <a:prstGeom prst="rect">
            <a:avLst/>
          </a:prstGeom>
          <a:solidFill>
            <a:srgbClr val="D15A1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79" name="Google Shape;979;p65"/>
          <p:cNvSpPr txBox="1"/>
          <p:nvPr/>
        </p:nvSpPr>
        <p:spPr>
          <a:xfrm>
            <a:off x="622675" y="796450"/>
            <a:ext cx="6997500" cy="828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700">
                <a:solidFill>
                  <a:srgbClr val="434343"/>
                </a:solidFill>
                <a:latin typeface="Comic Sans MS"/>
                <a:ea typeface="Comic Sans MS"/>
                <a:cs typeface="Comic Sans MS"/>
                <a:sym typeface="Comic Sans MS"/>
              </a:rPr>
              <a:t>4.	Define </a:t>
            </a:r>
            <a:r>
              <a:rPr b="1" lang="en" sz="1700">
                <a:solidFill>
                  <a:srgbClr val="D15A12"/>
                </a:solidFill>
                <a:latin typeface="Comic Sans MS"/>
                <a:ea typeface="Comic Sans MS"/>
                <a:cs typeface="Comic Sans MS"/>
                <a:sym typeface="Comic Sans MS"/>
              </a:rPr>
              <a:t>Variable Declaration</a:t>
            </a:r>
            <a:r>
              <a:rPr b="1" lang="en" sz="1700">
                <a:solidFill>
                  <a:srgbClr val="434343"/>
                </a:solidFill>
                <a:latin typeface="Comic Sans MS"/>
                <a:ea typeface="Comic Sans MS"/>
                <a:cs typeface="Comic Sans MS"/>
                <a:sym typeface="Comic Sans MS"/>
              </a:rPr>
              <a:t>. And </a:t>
            </a:r>
            <a:r>
              <a:rPr b="1" lang="en" sz="1700">
                <a:solidFill>
                  <a:srgbClr val="D15A12"/>
                </a:solidFill>
                <a:latin typeface="Comic Sans MS"/>
                <a:ea typeface="Comic Sans MS"/>
                <a:cs typeface="Comic Sans MS"/>
                <a:sym typeface="Comic Sans MS"/>
              </a:rPr>
              <a:t>Declare</a:t>
            </a:r>
            <a:r>
              <a:rPr b="1" lang="en" sz="1700">
                <a:solidFill>
                  <a:srgbClr val="434343"/>
                </a:solidFill>
                <a:latin typeface="Comic Sans MS"/>
                <a:ea typeface="Comic Sans MS"/>
                <a:cs typeface="Comic Sans MS"/>
                <a:sym typeface="Comic Sans MS"/>
              </a:rPr>
              <a:t> a variable to store a value of </a:t>
            </a:r>
            <a:r>
              <a:rPr b="1" lang="en" sz="1700">
                <a:solidFill>
                  <a:srgbClr val="D15A12"/>
                </a:solidFill>
                <a:latin typeface="Comic Sans MS"/>
                <a:ea typeface="Comic Sans MS"/>
                <a:cs typeface="Comic Sans MS"/>
                <a:sym typeface="Comic Sans MS"/>
              </a:rPr>
              <a:t>58.9</a:t>
            </a:r>
            <a:endParaRPr b="1" sz="1700">
              <a:solidFill>
                <a:srgbClr val="D15A12"/>
              </a:solidFill>
              <a:latin typeface="Comic Sans MS"/>
              <a:ea typeface="Comic Sans MS"/>
              <a:cs typeface="Comic Sans MS"/>
              <a:sym typeface="Comic Sans MS"/>
            </a:endParaRPr>
          </a:p>
          <a:p>
            <a:pPr indent="0" lvl="0" marL="0" marR="0" rtl="0" algn="l">
              <a:lnSpc>
                <a:spcPct val="115000"/>
              </a:lnSpc>
              <a:spcBef>
                <a:spcPts val="0"/>
              </a:spcBef>
              <a:spcAft>
                <a:spcPts val="0"/>
              </a:spcAft>
              <a:buNone/>
            </a:pPr>
            <a:r>
              <a:rPr b="1" lang="en" sz="1700">
                <a:solidFill>
                  <a:srgbClr val="434343"/>
                </a:solidFill>
                <a:latin typeface="Comic Sans MS"/>
                <a:ea typeface="Comic Sans MS"/>
                <a:cs typeface="Comic Sans MS"/>
                <a:sym typeface="Comic Sans MS"/>
              </a:rPr>
              <a:t>5.	Write the</a:t>
            </a:r>
            <a:r>
              <a:rPr b="1" lang="en" sz="1700">
                <a:solidFill>
                  <a:srgbClr val="D15A12"/>
                </a:solidFill>
                <a:latin typeface="Comic Sans MS"/>
                <a:ea typeface="Comic Sans MS"/>
                <a:cs typeface="Comic Sans MS"/>
                <a:sym typeface="Comic Sans MS"/>
              </a:rPr>
              <a:t> Datatypes </a:t>
            </a:r>
            <a:r>
              <a:rPr b="1" lang="en" sz="1700">
                <a:solidFill>
                  <a:srgbClr val="434343"/>
                </a:solidFill>
                <a:latin typeface="Comic Sans MS"/>
                <a:ea typeface="Comic Sans MS"/>
                <a:cs typeface="Comic Sans MS"/>
                <a:sym typeface="Comic Sans MS"/>
              </a:rPr>
              <a:t>of the following data given in the table</a:t>
            </a:r>
            <a:endParaRPr b="1" sz="1700">
              <a:solidFill>
                <a:srgbClr val="434343"/>
              </a:solidFill>
              <a:latin typeface="Comic Sans MS"/>
              <a:ea typeface="Comic Sans MS"/>
              <a:cs typeface="Comic Sans MS"/>
              <a:sym typeface="Comic Sans MS"/>
            </a:endParaRPr>
          </a:p>
          <a:p>
            <a:pPr indent="0" lvl="0" marL="0" marR="0" rtl="0" algn="l">
              <a:lnSpc>
                <a:spcPct val="115000"/>
              </a:lnSpc>
              <a:spcBef>
                <a:spcPts val="0"/>
              </a:spcBef>
              <a:spcAft>
                <a:spcPts val="0"/>
              </a:spcAft>
              <a:buNone/>
            </a:pPr>
            <a:r>
              <a:t/>
            </a:r>
            <a:endParaRPr b="1" sz="2100">
              <a:solidFill>
                <a:srgbClr val="434343"/>
              </a:solidFill>
              <a:latin typeface="Comic Sans MS"/>
              <a:ea typeface="Comic Sans MS"/>
              <a:cs typeface="Comic Sans MS"/>
              <a:sym typeface="Comic Sans MS"/>
            </a:endParaRPr>
          </a:p>
        </p:txBody>
      </p:sp>
      <p:pic>
        <p:nvPicPr>
          <p:cNvPr id="980" name="Google Shape;980;p65"/>
          <p:cNvPicPr preferRelativeResize="0"/>
          <p:nvPr/>
        </p:nvPicPr>
        <p:blipFill>
          <a:blip r:embed="rId3">
            <a:alphaModFix/>
          </a:blip>
          <a:stretch>
            <a:fillRect/>
          </a:stretch>
        </p:blipFill>
        <p:spPr>
          <a:xfrm flipH="1">
            <a:off x="7147392" y="1025050"/>
            <a:ext cx="1996408" cy="3839900"/>
          </a:xfrm>
          <a:prstGeom prst="rect">
            <a:avLst/>
          </a:prstGeom>
          <a:noFill/>
          <a:ln>
            <a:noFill/>
          </a:ln>
        </p:spPr>
      </p:pic>
      <p:graphicFrame>
        <p:nvGraphicFramePr>
          <p:cNvPr id="981" name="Google Shape;981;p65"/>
          <p:cNvGraphicFramePr/>
          <p:nvPr/>
        </p:nvGraphicFramePr>
        <p:xfrm>
          <a:off x="2114326" y="2046743"/>
          <a:ext cx="3000000" cy="3000000"/>
        </p:xfrm>
        <a:graphic>
          <a:graphicData uri="http://schemas.openxmlformats.org/drawingml/2006/table">
            <a:tbl>
              <a:tblPr bandRow="1" firstRow="1">
                <a:noFill/>
                <a:tableStyleId>{912F5841-C66F-4018-8705-5D1659A9B290}</a:tableStyleId>
              </a:tblPr>
              <a:tblGrid>
                <a:gridCol w="2396325"/>
                <a:gridCol w="1787975"/>
              </a:tblGrid>
              <a:tr h="306575">
                <a:tc>
                  <a:txBody>
                    <a:bodyPr/>
                    <a:lstStyle/>
                    <a:p>
                      <a:pPr indent="0" lvl="0" marL="0" marR="0" rtl="0" algn="ctr">
                        <a:lnSpc>
                          <a:spcPct val="100000"/>
                        </a:lnSpc>
                        <a:spcBef>
                          <a:spcPts val="0"/>
                        </a:spcBef>
                        <a:spcAft>
                          <a:spcPts val="0"/>
                        </a:spcAft>
                        <a:buClr>
                          <a:srgbClr val="FFFFFF"/>
                        </a:buClr>
                        <a:buSzPts val="1400"/>
                        <a:buFont typeface="Arial"/>
                        <a:buNone/>
                      </a:pPr>
                      <a:r>
                        <a:rPr lang="en" sz="1600">
                          <a:latin typeface="Comic Sans MS"/>
                          <a:ea typeface="Comic Sans MS"/>
                          <a:cs typeface="Comic Sans MS"/>
                          <a:sym typeface="Comic Sans MS"/>
                        </a:rPr>
                        <a:t>Data</a:t>
                      </a:r>
                      <a:endParaRPr sz="1600" u="none" cap="none" strike="noStrike">
                        <a:solidFill>
                          <a:srgbClr val="FFFFFF"/>
                        </a:solidFill>
                        <a:latin typeface="Comic Sans MS"/>
                        <a:ea typeface="Comic Sans MS"/>
                        <a:cs typeface="Comic Sans MS"/>
                        <a:sym typeface="Comic Sans MS"/>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rgbClr val="D15A12"/>
                    </a:solidFill>
                  </a:tcPr>
                </a:tc>
                <a:tc>
                  <a:txBody>
                    <a:bodyPr/>
                    <a:lstStyle/>
                    <a:p>
                      <a:pPr indent="0" lvl="0" marL="0" marR="0" rtl="0" algn="ctr">
                        <a:spcBef>
                          <a:spcPts val="0"/>
                        </a:spcBef>
                        <a:spcAft>
                          <a:spcPts val="0"/>
                        </a:spcAft>
                        <a:buNone/>
                      </a:pPr>
                      <a:r>
                        <a:rPr lang="en" sz="1600">
                          <a:latin typeface="Comic Sans MS"/>
                          <a:ea typeface="Comic Sans MS"/>
                          <a:cs typeface="Comic Sans MS"/>
                          <a:sym typeface="Comic Sans MS"/>
                        </a:rPr>
                        <a:t>Datatype</a:t>
                      </a:r>
                      <a:endParaRPr sz="1600">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rgbClr val="D15A12"/>
                    </a:solidFill>
                  </a:tcPr>
                </a:tc>
              </a:tr>
              <a:tr h="304800">
                <a:tc>
                  <a:txBody>
                    <a:bodyPr/>
                    <a:lstStyle/>
                    <a:p>
                      <a:pPr indent="0" lvl="0" marL="0" marR="0" rtl="0" algn="ctr">
                        <a:lnSpc>
                          <a:spcPct val="100000"/>
                        </a:lnSpc>
                        <a:spcBef>
                          <a:spcPts val="0"/>
                        </a:spcBef>
                        <a:spcAft>
                          <a:spcPts val="0"/>
                        </a:spcAft>
                        <a:buClr>
                          <a:srgbClr val="3F3F3F"/>
                        </a:buClr>
                        <a:buSzPts val="1200"/>
                        <a:buFont typeface="Arial"/>
                        <a:buNone/>
                      </a:pPr>
                      <a:r>
                        <a:rPr b="1" lang="en">
                          <a:solidFill>
                            <a:srgbClr val="3F3F3F"/>
                          </a:solidFill>
                          <a:latin typeface="Comic Sans MS"/>
                          <a:ea typeface="Comic Sans MS"/>
                          <a:cs typeface="Comic Sans MS"/>
                          <a:sym typeface="Comic Sans MS"/>
                        </a:rPr>
                        <a:t>400.6</a:t>
                      </a:r>
                      <a:endParaRPr b="1" u="none" cap="none" strike="noStrike">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t/>
                      </a:r>
                      <a:endParaRPr b="1" u="none" cap="none" strike="noStrike">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r>
              <a:tr h="304800">
                <a:tc>
                  <a:txBody>
                    <a:bodyPr/>
                    <a:lstStyle/>
                    <a:p>
                      <a:pPr indent="0" lvl="0" marL="0" marR="0" rtl="0" algn="ctr">
                        <a:lnSpc>
                          <a:spcPct val="100000"/>
                        </a:lnSpc>
                        <a:spcBef>
                          <a:spcPts val="0"/>
                        </a:spcBef>
                        <a:spcAft>
                          <a:spcPts val="0"/>
                        </a:spcAft>
                        <a:buNone/>
                      </a:pPr>
                      <a:r>
                        <a:rPr b="1" lang="en">
                          <a:solidFill>
                            <a:srgbClr val="3F3F3F"/>
                          </a:solidFill>
                          <a:latin typeface="Comic Sans MS"/>
                          <a:ea typeface="Comic Sans MS"/>
                          <a:cs typeface="Comic Sans MS"/>
                          <a:sym typeface="Comic Sans MS"/>
                        </a:rPr>
                        <a:t>My name is Kaka</a:t>
                      </a:r>
                      <a:endParaRPr b="1">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t/>
                      </a:r>
                      <a:endParaRPr b="1" u="none" cap="none" strike="noStrike">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r>
              <a:tr h="304800">
                <a:tc>
                  <a:txBody>
                    <a:bodyPr/>
                    <a:lstStyle/>
                    <a:p>
                      <a:pPr indent="0" lvl="0" marL="0" marR="0" rtl="0" algn="ctr">
                        <a:lnSpc>
                          <a:spcPct val="100000"/>
                        </a:lnSpc>
                        <a:spcBef>
                          <a:spcPts val="0"/>
                        </a:spcBef>
                        <a:spcAft>
                          <a:spcPts val="0"/>
                        </a:spcAft>
                        <a:buNone/>
                      </a:pPr>
                      <a:r>
                        <a:rPr b="1" lang="en">
                          <a:solidFill>
                            <a:srgbClr val="3F3F3F"/>
                          </a:solidFill>
                          <a:latin typeface="Comic Sans MS"/>
                          <a:ea typeface="Comic Sans MS"/>
                          <a:cs typeface="Comic Sans MS"/>
                          <a:sym typeface="Comic Sans MS"/>
                        </a:rPr>
                        <a:t>C</a:t>
                      </a:r>
                      <a:endParaRPr b="1">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t/>
                      </a:r>
                      <a:endParaRPr b="1" u="none" cap="none" strike="noStrike">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r>
              <a:tr h="304800">
                <a:tc>
                  <a:txBody>
                    <a:bodyPr/>
                    <a:lstStyle/>
                    <a:p>
                      <a:pPr indent="0" lvl="0" marL="0" marR="0" rtl="0" algn="ctr">
                        <a:lnSpc>
                          <a:spcPct val="100000"/>
                        </a:lnSpc>
                        <a:spcBef>
                          <a:spcPts val="0"/>
                        </a:spcBef>
                        <a:spcAft>
                          <a:spcPts val="0"/>
                        </a:spcAft>
                        <a:buNone/>
                      </a:pPr>
                      <a:r>
                        <a:rPr b="1" lang="en">
                          <a:solidFill>
                            <a:srgbClr val="3F3F3F"/>
                          </a:solidFill>
                          <a:latin typeface="Comic Sans MS"/>
                          <a:ea typeface="Comic Sans MS"/>
                          <a:cs typeface="Comic Sans MS"/>
                          <a:sym typeface="Comic Sans MS"/>
                        </a:rPr>
                        <a:t>12</a:t>
                      </a:r>
                      <a:endParaRPr b="1">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t/>
                      </a:r>
                      <a:endParaRPr b="1" u="none" cap="none" strike="noStrike">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r>
            </a:tbl>
          </a:graphicData>
        </a:graphic>
      </p:graphicFrame>
      <p:sp>
        <p:nvSpPr>
          <p:cNvPr id="982" name="Google Shape;982;p65"/>
          <p:cNvSpPr txBox="1"/>
          <p:nvPr/>
        </p:nvSpPr>
        <p:spPr>
          <a:xfrm>
            <a:off x="698875" y="3615850"/>
            <a:ext cx="7334400" cy="828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700">
                <a:solidFill>
                  <a:srgbClr val="434343"/>
                </a:solidFill>
                <a:latin typeface="Comic Sans MS"/>
                <a:ea typeface="Comic Sans MS"/>
                <a:cs typeface="Comic Sans MS"/>
                <a:sym typeface="Comic Sans MS"/>
              </a:rPr>
              <a:t>6.	Declare the variables to store the above mentioned data in the variables.</a:t>
            </a:r>
            <a:br>
              <a:rPr b="1" lang="en" sz="1700">
                <a:solidFill>
                  <a:srgbClr val="434343"/>
                </a:solidFill>
                <a:latin typeface="Comic Sans MS"/>
                <a:ea typeface="Comic Sans MS"/>
                <a:cs typeface="Comic Sans MS"/>
                <a:sym typeface="Comic Sans MS"/>
              </a:rPr>
            </a:br>
            <a:r>
              <a:rPr b="1" lang="en" sz="1700">
                <a:solidFill>
                  <a:srgbClr val="434343"/>
                </a:solidFill>
                <a:latin typeface="Comic Sans MS"/>
                <a:ea typeface="Comic Sans MS"/>
                <a:cs typeface="Comic Sans MS"/>
                <a:sym typeface="Comic Sans MS"/>
              </a:rPr>
              <a:t>Hint:    </a:t>
            </a:r>
            <a:r>
              <a:rPr b="1" lang="en" sz="1700">
                <a:solidFill>
                  <a:srgbClr val="D15A12"/>
                </a:solidFill>
                <a:latin typeface="Comic Sans MS"/>
                <a:ea typeface="Comic Sans MS"/>
                <a:cs typeface="Comic Sans MS"/>
                <a:sym typeface="Comic Sans MS"/>
              </a:rPr>
              <a:t>float a;</a:t>
            </a:r>
            <a:r>
              <a:rPr b="1" lang="en" sz="1700">
                <a:solidFill>
                  <a:srgbClr val="434343"/>
                </a:solidFill>
                <a:latin typeface="Comic Sans MS"/>
                <a:ea typeface="Comic Sans MS"/>
                <a:cs typeface="Comic Sans MS"/>
                <a:sym typeface="Comic Sans MS"/>
              </a:rPr>
              <a:t>	(</a:t>
            </a:r>
            <a:r>
              <a:rPr b="1" lang="en" sz="1700">
                <a:solidFill>
                  <a:srgbClr val="D15A12"/>
                </a:solidFill>
                <a:latin typeface="Comic Sans MS"/>
                <a:ea typeface="Comic Sans MS"/>
                <a:cs typeface="Comic Sans MS"/>
                <a:sym typeface="Comic Sans MS"/>
              </a:rPr>
              <a:t>a</a:t>
            </a:r>
            <a:r>
              <a:rPr b="1" lang="en" sz="1700">
                <a:solidFill>
                  <a:srgbClr val="434343"/>
                </a:solidFill>
                <a:latin typeface="Comic Sans MS"/>
                <a:ea typeface="Comic Sans MS"/>
                <a:cs typeface="Comic Sans MS"/>
                <a:sym typeface="Comic Sans MS"/>
              </a:rPr>
              <a:t> is a </a:t>
            </a:r>
            <a:r>
              <a:rPr b="1" lang="en" sz="1700">
                <a:solidFill>
                  <a:srgbClr val="D15A12"/>
                </a:solidFill>
                <a:latin typeface="Comic Sans MS"/>
                <a:ea typeface="Comic Sans MS"/>
                <a:cs typeface="Comic Sans MS"/>
                <a:sym typeface="Comic Sans MS"/>
              </a:rPr>
              <a:t>variable</a:t>
            </a:r>
            <a:r>
              <a:rPr b="1" lang="en" sz="1700">
                <a:solidFill>
                  <a:srgbClr val="434343"/>
                </a:solidFill>
                <a:latin typeface="Comic Sans MS"/>
                <a:ea typeface="Comic Sans MS"/>
                <a:cs typeface="Comic Sans MS"/>
                <a:sym typeface="Comic Sans MS"/>
              </a:rPr>
              <a:t> that will store </a:t>
            </a:r>
            <a:r>
              <a:rPr b="1" lang="en" sz="1700">
                <a:solidFill>
                  <a:srgbClr val="D15A12"/>
                </a:solidFill>
                <a:latin typeface="Comic Sans MS"/>
                <a:ea typeface="Comic Sans MS"/>
                <a:cs typeface="Comic Sans MS"/>
                <a:sym typeface="Comic Sans MS"/>
              </a:rPr>
              <a:t>float</a:t>
            </a:r>
            <a:r>
              <a:rPr b="1" lang="en" sz="1700">
                <a:solidFill>
                  <a:srgbClr val="434343"/>
                </a:solidFill>
                <a:latin typeface="Comic Sans MS"/>
                <a:ea typeface="Comic Sans MS"/>
                <a:cs typeface="Comic Sans MS"/>
                <a:sym typeface="Comic Sans MS"/>
              </a:rPr>
              <a:t> type of data)</a:t>
            </a:r>
            <a:endParaRPr b="1" sz="1700">
              <a:solidFill>
                <a:srgbClr val="434343"/>
              </a:solidFill>
              <a:latin typeface="Comic Sans MS"/>
              <a:ea typeface="Comic Sans MS"/>
              <a:cs typeface="Comic Sans MS"/>
              <a:sym typeface="Comic Sans MS"/>
            </a:endParaRPr>
          </a:p>
          <a:p>
            <a:pPr indent="0" lvl="0" marL="0" marR="0" rtl="0" algn="l">
              <a:lnSpc>
                <a:spcPct val="115000"/>
              </a:lnSpc>
              <a:spcBef>
                <a:spcPts val="0"/>
              </a:spcBef>
              <a:spcAft>
                <a:spcPts val="0"/>
              </a:spcAft>
              <a:buNone/>
            </a:pPr>
            <a:r>
              <a:t/>
            </a:r>
            <a:endParaRPr b="1" sz="2100">
              <a:solidFill>
                <a:srgbClr val="434343"/>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0"/>
                                        </p:tgtEl>
                                        <p:attrNameLst>
                                          <p:attrName>style.visibility</p:attrName>
                                        </p:attrNameLst>
                                      </p:cBhvr>
                                      <p:to>
                                        <p:strVal val="visible"/>
                                      </p:to>
                                    </p:set>
                                    <p:animEffect filter="fade" transition="in">
                                      <p:cBhvr>
                                        <p:cTn dur="1000"/>
                                        <p:tgtEl>
                                          <p:spTgt spid="9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9">
                                            <p:txEl>
                                              <p:pRg end="0" st="0"/>
                                            </p:txEl>
                                          </p:spTgt>
                                        </p:tgtEl>
                                        <p:attrNameLst>
                                          <p:attrName>style.visibility</p:attrName>
                                        </p:attrNameLst>
                                      </p:cBhvr>
                                      <p:to>
                                        <p:strVal val="visible"/>
                                      </p:to>
                                    </p:set>
                                    <p:animEffect filter="fade" transition="in">
                                      <p:cBhvr>
                                        <p:cTn dur="1000"/>
                                        <p:tgtEl>
                                          <p:spTgt spid="97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9">
                                            <p:txEl>
                                              <p:pRg end="1" st="1"/>
                                            </p:txEl>
                                          </p:spTgt>
                                        </p:tgtEl>
                                        <p:attrNameLst>
                                          <p:attrName>style.visibility</p:attrName>
                                        </p:attrNameLst>
                                      </p:cBhvr>
                                      <p:to>
                                        <p:strVal val="visible"/>
                                      </p:to>
                                    </p:set>
                                    <p:animEffect filter="fade" transition="in">
                                      <p:cBhvr>
                                        <p:cTn dur="1000"/>
                                        <p:tgtEl>
                                          <p:spTgt spid="97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9">
                                            <p:txEl>
                                              <p:pRg end="2" st="2"/>
                                            </p:txEl>
                                          </p:spTgt>
                                        </p:tgtEl>
                                        <p:attrNameLst>
                                          <p:attrName>style.visibility</p:attrName>
                                        </p:attrNameLst>
                                      </p:cBhvr>
                                      <p:to>
                                        <p:strVal val="visible"/>
                                      </p:to>
                                    </p:set>
                                    <p:animEffect filter="fade" transition="in">
                                      <p:cBhvr>
                                        <p:cTn dur="1000"/>
                                        <p:tgtEl>
                                          <p:spTgt spid="97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1"/>
                                        </p:tgtEl>
                                        <p:attrNameLst>
                                          <p:attrName>style.visibility</p:attrName>
                                        </p:attrNameLst>
                                      </p:cBhvr>
                                      <p:to>
                                        <p:strVal val="visible"/>
                                      </p:to>
                                    </p:set>
                                    <p:animEffect filter="fade" transition="in">
                                      <p:cBhvr>
                                        <p:cTn dur="1000"/>
                                        <p:tgtEl>
                                          <p:spTgt spid="9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2"/>
                                        </p:tgtEl>
                                        <p:attrNameLst>
                                          <p:attrName>style.visibility</p:attrName>
                                        </p:attrNameLst>
                                      </p:cBhvr>
                                      <p:to>
                                        <p:strVal val="visible"/>
                                      </p:to>
                                    </p:set>
                                    <p:animEffect filter="fade" transition="in">
                                      <p:cBhvr>
                                        <p:cTn dur="1000"/>
                                        <p:tgtEl>
                                          <p:spTgt spid="9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66"/>
          <p:cNvSpPr txBox="1"/>
          <p:nvPr>
            <p:ph type="ctrTitle"/>
          </p:nvPr>
        </p:nvSpPr>
        <p:spPr>
          <a:xfrm>
            <a:off x="0" y="0"/>
            <a:ext cx="9144000" cy="8280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b="1" lang="en" sz="3600">
                <a:solidFill>
                  <a:srgbClr val="404040"/>
                </a:solidFill>
                <a:latin typeface="Comic Sans MS"/>
                <a:ea typeface="Comic Sans MS"/>
                <a:cs typeface="Comic Sans MS"/>
                <a:sym typeface="Comic Sans MS"/>
              </a:rPr>
              <a:t>   </a:t>
            </a:r>
            <a:r>
              <a:rPr b="1" lang="en" sz="3600">
                <a:solidFill>
                  <a:srgbClr val="434343"/>
                </a:solidFill>
                <a:latin typeface="Comic Sans MS"/>
                <a:ea typeface="Comic Sans MS"/>
                <a:cs typeface="Comic Sans MS"/>
                <a:sym typeface="Comic Sans MS"/>
              </a:rPr>
              <a:t>Self </a:t>
            </a:r>
            <a:r>
              <a:rPr b="1" lang="en" sz="3600">
                <a:solidFill>
                  <a:srgbClr val="D15A12"/>
                </a:solidFill>
                <a:latin typeface="Comic Sans MS"/>
                <a:ea typeface="Comic Sans MS"/>
                <a:cs typeface="Comic Sans MS"/>
                <a:sym typeface="Comic Sans MS"/>
              </a:rPr>
              <a:t>Assessment</a:t>
            </a:r>
            <a:endParaRPr b="1" sz="3600">
              <a:solidFill>
                <a:srgbClr val="D15A12"/>
              </a:solidFill>
              <a:latin typeface="Comic Sans MS"/>
              <a:ea typeface="Comic Sans MS"/>
              <a:cs typeface="Comic Sans MS"/>
              <a:sym typeface="Comic Sans MS"/>
            </a:endParaRPr>
          </a:p>
        </p:txBody>
      </p:sp>
      <p:cxnSp>
        <p:nvCxnSpPr>
          <p:cNvPr id="988" name="Google Shape;988;p66"/>
          <p:cNvCxnSpPr/>
          <p:nvPr/>
        </p:nvCxnSpPr>
        <p:spPr>
          <a:xfrm>
            <a:off x="375500" y="123950"/>
            <a:ext cx="0" cy="570000"/>
          </a:xfrm>
          <a:prstGeom prst="straightConnector1">
            <a:avLst/>
          </a:prstGeom>
          <a:noFill/>
          <a:ln cap="flat" cmpd="sng" w="38100">
            <a:solidFill>
              <a:srgbClr val="D15A12"/>
            </a:solidFill>
            <a:prstDash val="solid"/>
            <a:round/>
            <a:headEnd len="sm" w="sm" type="none"/>
            <a:tailEnd len="sm" w="sm" type="none"/>
          </a:ln>
        </p:spPr>
      </p:cxnSp>
      <p:cxnSp>
        <p:nvCxnSpPr>
          <p:cNvPr id="989" name="Google Shape;989;p66"/>
          <p:cNvCxnSpPr/>
          <p:nvPr/>
        </p:nvCxnSpPr>
        <p:spPr>
          <a:xfrm>
            <a:off x="299300" y="47750"/>
            <a:ext cx="0" cy="570000"/>
          </a:xfrm>
          <a:prstGeom prst="straightConnector1">
            <a:avLst/>
          </a:prstGeom>
          <a:noFill/>
          <a:ln cap="flat" cmpd="sng" w="38100">
            <a:solidFill>
              <a:schemeClr val="dk2"/>
            </a:solidFill>
            <a:prstDash val="solid"/>
            <a:round/>
            <a:headEnd len="sm" w="sm" type="none"/>
            <a:tailEnd len="sm" w="sm" type="none"/>
          </a:ln>
        </p:spPr>
      </p:cxnSp>
      <p:sp>
        <p:nvSpPr>
          <p:cNvPr id="990" name="Google Shape;990;p66"/>
          <p:cNvSpPr/>
          <p:nvPr/>
        </p:nvSpPr>
        <p:spPr>
          <a:xfrm>
            <a:off x="0" y="4864944"/>
            <a:ext cx="9144000" cy="288000"/>
          </a:xfrm>
          <a:prstGeom prst="rect">
            <a:avLst/>
          </a:prstGeom>
          <a:solidFill>
            <a:srgbClr val="D15A1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91" name="Google Shape;991;p66"/>
          <p:cNvSpPr txBox="1"/>
          <p:nvPr/>
        </p:nvSpPr>
        <p:spPr>
          <a:xfrm>
            <a:off x="622675" y="796450"/>
            <a:ext cx="6247200" cy="828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2100">
                <a:solidFill>
                  <a:srgbClr val="434343"/>
                </a:solidFill>
                <a:latin typeface="Comic Sans MS"/>
                <a:ea typeface="Comic Sans MS"/>
                <a:cs typeface="Comic Sans MS"/>
                <a:sym typeface="Comic Sans MS"/>
              </a:rPr>
              <a:t>1.	</a:t>
            </a:r>
            <a:r>
              <a:rPr b="1" lang="en" sz="2100">
                <a:solidFill>
                  <a:srgbClr val="434343"/>
                </a:solidFill>
                <a:latin typeface="Comic Sans MS"/>
                <a:ea typeface="Comic Sans MS"/>
                <a:cs typeface="Comic Sans MS"/>
                <a:sym typeface="Comic Sans MS"/>
              </a:rPr>
              <a:t>Find</a:t>
            </a:r>
            <a:r>
              <a:rPr b="1" lang="en" sz="2100">
                <a:solidFill>
                  <a:srgbClr val="D15A12"/>
                </a:solidFill>
                <a:latin typeface="Comic Sans MS"/>
                <a:ea typeface="Comic Sans MS"/>
                <a:cs typeface="Comic Sans MS"/>
                <a:sym typeface="Comic Sans MS"/>
              </a:rPr>
              <a:t> constant</a:t>
            </a:r>
            <a:r>
              <a:rPr b="1" lang="en" sz="2100">
                <a:solidFill>
                  <a:srgbClr val="434343"/>
                </a:solidFill>
                <a:latin typeface="Comic Sans MS"/>
                <a:ea typeface="Comic Sans MS"/>
                <a:cs typeface="Comic Sans MS"/>
                <a:sym typeface="Comic Sans MS"/>
              </a:rPr>
              <a:t>, </a:t>
            </a:r>
            <a:r>
              <a:rPr b="1" lang="en" sz="2100">
                <a:solidFill>
                  <a:srgbClr val="D15A12"/>
                </a:solidFill>
                <a:latin typeface="Comic Sans MS"/>
                <a:ea typeface="Comic Sans MS"/>
                <a:cs typeface="Comic Sans MS"/>
                <a:sym typeface="Comic Sans MS"/>
              </a:rPr>
              <a:t>variable</a:t>
            </a:r>
            <a:r>
              <a:rPr b="1" lang="en" sz="2100">
                <a:solidFill>
                  <a:srgbClr val="434343"/>
                </a:solidFill>
                <a:latin typeface="Comic Sans MS"/>
                <a:ea typeface="Comic Sans MS"/>
                <a:cs typeface="Comic Sans MS"/>
                <a:sym typeface="Comic Sans MS"/>
              </a:rPr>
              <a:t> and </a:t>
            </a:r>
            <a:r>
              <a:rPr b="1" lang="en" sz="2100">
                <a:solidFill>
                  <a:srgbClr val="D15A12"/>
                </a:solidFill>
                <a:latin typeface="Comic Sans MS"/>
                <a:ea typeface="Comic Sans MS"/>
                <a:cs typeface="Comic Sans MS"/>
                <a:sym typeface="Comic Sans MS"/>
              </a:rPr>
              <a:t>operator</a:t>
            </a:r>
            <a:r>
              <a:rPr b="1" lang="en" sz="2100">
                <a:solidFill>
                  <a:srgbClr val="434343"/>
                </a:solidFill>
                <a:latin typeface="Comic Sans MS"/>
                <a:ea typeface="Comic Sans MS"/>
                <a:cs typeface="Comic Sans MS"/>
                <a:sym typeface="Comic Sans MS"/>
              </a:rPr>
              <a:t> from the following statements</a:t>
            </a:r>
            <a:endParaRPr b="1" sz="2100">
              <a:solidFill>
                <a:srgbClr val="434343"/>
              </a:solidFill>
              <a:latin typeface="Comic Sans MS"/>
              <a:ea typeface="Comic Sans MS"/>
              <a:cs typeface="Comic Sans MS"/>
              <a:sym typeface="Comic Sans MS"/>
            </a:endParaRPr>
          </a:p>
        </p:txBody>
      </p:sp>
      <p:pic>
        <p:nvPicPr>
          <p:cNvPr id="992" name="Google Shape;992;p66"/>
          <p:cNvPicPr preferRelativeResize="0"/>
          <p:nvPr/>
        </p:nvPicPr>
        <p:blipFill>
          <a:blip r:embed="rId3">
            <a:alphaModFix/>
          </a:blip>
          <a:stretch>
            <a:fillRect/>
          </a:stretch>
        </p:blipFill>
        <p:spPr>
          <a:xfrm flipH="1">
            <a:off x="6949617" y="1025050"/>
            <a:ext cx="1996408" cy="3839900"/>
          </a:xfrm>
          <a:prstGeom prst="rect">
            <a:avLst/>
          </a:prstGeom>
          <a:noFill/>
          <a:ln>
            <a:noFill/>
          </a:ln>
        </p:spPr>
      </p:pic>
      <p:graphicFrame>
        <p:nvGraphicFramePr>
          <p:cNvPr id="993" name="Google Shape;993;p66"/>
          <p:cNvGraphicFramePr/>
          <p:nvPr/>
        </p:nvGraphicFramePr>
        <p:xfrm>
          <a:off x="996401" y="1640193"/>
          <a:ext cx="3000000" cy="3000000"/>
        </p:xfrm>
        <a:graphic>
          <a:graphicData uri="http://schemas.openxmlformats.org/drawingml/2006/table">
            <a:tbl>
              <a:tblPr bandRow="1" firstRow="1">
                <a:noFill/>
                <a:tableStyleId>{912F5841-C66F-4018-8705-5D1659A9B290}</a:tableStyleId>
              </a:tblPr>
              <a:tblGrid>
                <a:gridCol w="1832350"/>
                <a:gridCol w="1429900"/>
                <a:gridCol w="1354625"/>
                <a:gridCol w="1367175"/>
              </a:tblGrid>
              <a:tr h="306575">
                <a:tc>
                  <a:txBody>
                    <a:bodyPr/>
                    <a:lstStyle/>
                    <a:p>
                      <a:pPr indent="0" lvl="0" marL="0" marR="0" rtl="0" algn="ctr">
                        <a:lnSpc>
                          <a:spcPct val="100000"/>
                        </a:lnSpc>
                        <a:spcBef>
                          <a:spcPts val="0"/>
                        </a:spcBef>
                        <a:spcAft>
                          <a:spcPts val="0"/>
                        </a:spcAft>
                        <a:buClr>
                          <a:srgbClr val="FFFFFF"/>
                        </a:buClr>
                        <a:buSzPts val="1400"/>
                        <a:buFont typeface="Arial"/>
                        <a:buNone/>
                      </a:pPr>
                      <a:r>
                        <a:rPr lang="en" sz="1600">
                          <a:latin typeface="Comic Sans MS"/>
                          <a:ea typeface="Comic Sans MS"/>
                          <a:cs typeface="Comic Sans MS"/>
                          <a:sym typeface="Comic Sans MS"/>
                        </a:rPr>
                        <a:t>Statement</a:t>
                      </a:r>
                      <a:endParaRPr sz="1600" u="none" cap="none" strike="noStrike">
                        <a:solidFill>
                          <a:srgbClr val="FFFFFF"/>
                        </a:solidFill>
                        <a:latin typeface="Comic Sans MS"/>
                        <a:ea typeface="Comic Sans MS"/>
                        <a:cs typeface="Comic Sans MS"/>
                        <a:sym typeface="Comic Sans MS"/>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rgbClr val="D15A12"/>
                    </a:solidFill>
                  </a:tcPr>
                </a:tc>
                <a:tc>
                  <a:txBody>
                    <a:bodyPr/>
                    <a:lstStyle/>
                    <a:p>
                      <a:pPr indent="0" lvl="0" marL="0" rtl="0" algn="ctr">
                        <a:spcBef>
                          <a:spcPts val="0"/>
                        </a:spcBef>
                        <a:spcAft>
                          <a:spcPts val="0"/>
                        </a:spcAft>
                        <a:buClr>
                          <a:schemeClr val="dk1"/>
                        </a:buClr>
                        <a:buSzPts val="1100"/>
                        <a:buFont typeface="Arial"/>
                        <a:buNone/>
                      </a:pPr>
                      <a:r>
                        <a:rPr lang="en" sz="1600">
                          <a:solidFill>
                            <a:schemeClr val="lt1"/>
                          </a:solidFill>
                          <a:latin typeface="Comic Sans MS"/>
                          <a:ea typeface="Comic Sans MS"/>
                          <a:cs typeface="Comic Sans MS"/>
                          <a:sym typeface="Comic Sans MS"/>
                        </a:rPr>
                        <a:t>Constant</a:t>
                      </a:r>
                      <a:endParaRPr sz="1600">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rgbClr val="D15A12"/>
                    </a:solidFill>
                  </a:tcPr>
                </a:tc>
                <a:tc>
                  <a:txBody>
                    <a:bodyPr/>
                    <a:lstStyle/>
                    <a:p>
                      <a:pPr indent="0" lvl="0" marL="0" marR="0" rtl="0" algn="ctr">
                        <a:spcBef>
                          <a:spcPts val="0"/>
                        </a:spcBef>
                        <a:spcAft>
                          <a:spcPts val="0"/>
                        </a:spcAft>
                        <a:buSzPts val="1100"/>
                        <a:buNone/>
                      </a:pPr>
                      <a:r>
                        <a:rPr lang="en" sz="1600">
                          <a:latin typeface="Comic Sans MS"/>
                          <a:ea typeface="Comic Sans MS"/>
                          <a:cs typeface="Comic Sans MS"/>
                          <a:sym typeface="Comic Sans MS"/>
                        </a:rPr>
                        <a:t>Variable</a:t>
                      </a:r>
                      <a:endParaRPr sz="1600">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rgbClr val="D15A12"/>
                    </a:solidFill>
                  </a:tcPr>
                </a:tc>
                <a:tc>
                  <a:txBody>
                    <a:bodyPr/>
                    <a:lstStyle/>
                    <a:p>
                      <a:pPr indent="0" lvl="0" marL="0" marR="0" rtl="0" algn="ctr">
                        <a:spcBef>
                          <a:spcPts val="0"/>
                        </a:spcBef>
                        <a:spcAft>
                          <a:spcPts val="0"/>
                        </a:spcAft>
                        <a:buNone/>
                      </a:pPr>
                      <a:r>
                        <a:rPr lang="en" sz="1600">
                          <a:latin typeface="Comic Sans MS"/>
                          <a:ea typeface="Comic Sans MS"/>
                          <a:cs typeface="Comic Sans MS"/>
                          <a:sym typeface="Comic Sans MS"/>
                        </a:rPr>
                        <a:t>Operator</a:t>
                      </a:r>
                      <a:endParaRPr sz="1600">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rgbClr val="D15A12"/>
                    </a:solidFill>
                  </a:tcPr>
                </a:tc>
              </a:tr>
              <a:tr h="304800">
                <a:tc>
                  <a:txBody>
                    <a:bodyPr/>
                    <a:lstStyle/>
                    <a:p>
                      <a:pPr indent="0" lvl="0" marL="0" marR="0" rtl="0" algn="l">
                        <a:lnSpc>
                          <a:spcPct val="100000"/>
                        </a:lnSpc>
                        <a:spcBef>
                          <a:spcPts val="0"/>
                        </a:spcBef>
                        <a:spcAft>
                          <a:spcPts val="0"/>
                        </a:spcAft>
                        <a:buClr>
                          <a:srgbClr val="3F3F3F"/>
                        </a:buClr>
                        <a:buSzPts val="1200"/>
                        <a:buFont typeface="Arial"/>
                        <a:buNone/>
                      </a:pPr>
                      <a:r>
                        <a:rPr b="1" lang="en">
                          <a:solidFill>
                            <a:srgbClr val="3F3F3F"/>
                          </a:solidFill>
                          <a:latin typeface="Comic Sans MS"/>
                          <a:ea typeface="Comic Sans MS"/>
                          <a:cs typeface="Comic Sans MS"/>
                          <a:sym typeface="Comic Sans MS"/>
                        </a:rPr>
                        <a:t>Foo = 4 * result</a:t>
                      </a:r>
                      <a:endParaRPr b="1" u="none" cap="none" strike="noStrike">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t/>
                      </a:r>
                      <a:endParaRPr b="1" u="none" cap="none" strike="noStrike">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t/>
                      </a:r>
                      <a:endParaRPr b="1" u="none" cap="none" strike="noStrike">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t/>
                      </a:r>
                      <a:endParaRPr b="1" u="none" cap="none" strike="noStrike">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r>
              <a:tr h="304800">
                <a:tc>
                  <a:txBody>
                    <a:bodyPr/>
                    <a:lstStyle/>
                    <a:p>
                      <a:pPr indent="0" lvl="0" marL="0" marR="0" rtl="0" algn="l">
                        <a:lnSpc>
                          <a:spcPct val="100000"/>
                        </a:lnSpc>
                        <a:spcBef>
                          <a:spcPts val="0"/>
                        </a:spcBef>
                        <a:spcAft>
                          <a:spcPts val="0"/>
                        </a:spcAft>
                        <a:buNone/>
                      </a:pPr>
                      <a:r>
                        <a:rPr b="1" lang="en">
                          <a:solidFill>
                            <a:srgbClr val="3F3F3F"/>
                          </a:solidFill>
                          <a:latin typeface="Comic Sans MS"/>
                          <a:ea typeface="Comic Sans MS"/>
                          <a:cs typeface="Comic Sans MS"/>
                          <a:sym typeface="Comic Sans MS"/>
                        </a:rPr>
                        <a:t>Var = 5 % 3</a:t>
                      </a:r>
                      <a:endParaRPr b="1">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t/>
                      </a:r>
                      <a:endParaRPr b="1" u="none" cap="none" strike="noStrike">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t/>
                      </a:r>
                      <a:endParaRPr b="1" u="none" cap="none" strike="noStrike">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t/>
                      </a:r>
                      <a:endParaRPr b="1" u="none" cap="none" strike="noStrike">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r>
              <a:tr h="304800">
                <a:tc>
                  <a:txBody>
                    <a:bodyPr/>
                    <a:lstStyle/>
                    <a:p>
                      <a:pPr indent="0" lvl="0" marL="0" marR="0" rtl="0" algn="l">
                        <a:lnSpc>
                          <a:spcPct val="100000"/>
                        </a:lnSpc>
                        <a:spcBef>
                          <a:spcPts val="0"/>
                        </a:spcBef>
                        <a:spcAft>
                          <a:spcPts val="0"/>
                        </a:spcAft>
                        <a:buNone/>
                      </a:pPr>
                      <a:r>
                        <a:rPr b="1" lang="en">
                          <a:solidFill>
                            <a:srgbClr val="3F3F3F"/>
                          </a:solidFill>
                          <a:latin typeface="Comic Sans MS"/>
                          <a:ea typeface="Comic Sans MS"/>
                          <a:cs typeface="Comic Sans MS"/>
                          <a:sym typeface="Comic Sans MS"/>
                        </a:rPr>
                        <a:t>X = num1 - num2</a:t>
                      </a:r>
                      <a:endParaRPr b="1">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t/>
                      </a:r>
                      <a:endParaRPr b="1" u="none" cap="none" strike="noStrike">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t/>
                      </a:r>
                      <a:endParaRPr b="1" u="none" cap="none" strike="noStrike">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t/>
                      </a:r>
                      <a:endParaRPr b="1" u="none" cap="none" strike="noStrike">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r>
            </a:tbl>
          </a:graphicData>
        </a:graphic>
      </p:graphicFrame>
      <p:sp>
        <p:nvSpPr>
          <p:cNvPr id="994" name="Google Shape;994;p66"/>
          <p:cNvSpPr txBox="1"/>
          <p:nvPr/>
        </p:nvSpPr>
        <p:spPr>
          <a:xfrm>
            <a:off x="733250" y="2893725"/>
            <a:ext cx="6247200" cy="828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2100">
                <a:solidFill>
                  <a:srgbClr val="434343"/>
                </a:solidFill>
                <a:latin typeface="Comic Sans MS"/>
                <a:ea typeface="Comic Sans MS"/>
                <a:cs typeface="Comic Sans MS"/>
                <a:sym typeface="Comic Sans MS"/>
              </a:rPr>
              <a:t>2</a:t>
            </a:r>
            <a:r>
              <a:rPr b="1" lang="en" sz="2100">
                <a:solidFill>
                  <a:srgbClr val="434343"/>
                </a:solidFill>
                <a:latin typeface="Comic Sans MS"/>
                <a:ea typeface="Comic Sans MS"/>
                <a:cs typeface="Comic Sans MS"/>
                <a:sym typeface="Comic Sans MS"/>
              </a:rPr>
              <a:t>.	Solve the following</a:t>
            </a:r>
            <a:r>
              <a:rPr b="1" lang="en" sz="2100">
                <a:solidFill>
                  <a:srgbClr val="D15A12"/>
                </a:solidFill>
                <a:latin typeface="Comic Sans MS"/>
                <a:ea typeface="Comic Sans MS"/>
                <a:cs typeface="Comic Sans MS"/>
                <a:sym typeface="Comic Sans MS"/>
              </a:rPr>
              <a:t> Expressions</a:t>
            </a:r>
            <a:r>
              <a:rPr b="1" lang="en" sz="2100">
                <a:solidFill>
                  <a:srgbClr val="434343"/>
                </a:solidFill>
                <a:latin typeface="Comic Sans MS"/>
                <a:ea typeface="Comic Sans MS"/>
                <a:cs typeface="Comic Sans MS"/>
                <a:sym typeface="Comic Sans MS"/>
              </a:rPr>
              <a:t> and write the answer.</a:t>
            </a:r>
            <a:endParaRPr b="1" sz="2100">
              <a:solidFill>
                <a:srgbClr val="434343"/>
              </a:solidFill>
              <a:latin typeface="Comic Sans MS"/>
              <a:ea typeface="Comic Sans MS"/>
              <a:cs typeface="Comic Sans MS"/>
              <a:sym typeface="Comic Sans MS"/>
            </a:endParaRPr>
          </a:p>
        </p:txBody>
      </p:sp>
      <p:graphicFrame>
        <p:nvGraphicFramePr>
          <p:cNvPr id="995" name="Google Shape;995;p66"/>
          <p:cNvGraphicFramePr/>
          <p:nvPr/>
        </p:nvGraphicFramePr>
        <p:xfrm>
          <a:off x="2520401" y="3468993"/>
          <a:ext cx="3000000" cy="3000000"/>
        </p:xfrm>
        <a:graphic>
          <a:graphicData uri="http://schemas.openxmlformats.org/drawingml/2006/table">
            <a:tbl>
              <a:tblPr bandRow="1" firstRow="1">
                <a:noFill/>
                <a:tableStyleId>{912F5841-C66F-4018-8705-5D1659A9B290}</a:tableStyleId>
              </a:tblPr>
              <a:tblGrid>
                <a:gridCol w="2396325"/>
                <a:gridCol w="1787975"/>
              </a:tblGrid>
              <a:tr h="306575">
                <a:tc>
                  <a:txBody>
                    <a:bodyPr/>
                    <a:lstStyle/>
                    <a:p>
                      <a:pPr indent="0" lvl="0" marL="0" marR="0" rtl="0" algn="ctr">
                        <a:lnSpc>
                          <a:spcPct val="100000"/>
                        </a:lnSpc>
                        <a:spcBef>
                          <a:spcPts val="0"/>
                        </a:spcBef>
                        <a:spcAft>
                          <a:spcPts val="0"/>
                        </a:spcAft>
                        <a:buClr>
                          <a:srgbClr val="FFFFFF"/>
                        </a:buClr>
                        <a:buSzPts val="1400"/>
                        <a:buFont typeface="Arial"/>
                        <a:buNone/>
                      </a:pPr>
                      <a:r>
                        <a:rPr lang="en" sz="1600">
                          <a:latin typeface="Comic Sans MS"/>
                          <a:ea typeface="Comic Sans MS"/>
                          <a:cs typeface="Comic Sans MS"/>
                          <a:sym typeface="Comic Sans MS"/>
                        </a:rPr>
                        <a:t>Statement</a:t>
                      </a:r>
                      <a:endParaRPr sz="1600" u="none" cap="none" strike="noStrike">
                        <a:solidFill>
                          <a:srgbClr val="FFFFFF"/>
                        </a:solidFill>
                        <a:latin typeface="Comic Sans MS"/>
                        <a:ea typeface="Comic Sans MS"/>
                        <a:cs typeface="Comic Sans MS"/>
                        <a:sym typeface="Comic Sans MS"/>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rgbClr val="D15A12"/>
                    </a:solidFill>
                  </a:tcPr>
                </a:tc>
                <a:tc>
                  <a:txBody>
                    <a:bodyPr/>
                    <a:lstStyle/>
                    <a:p>
                      <a:pPr indent="0" lvl="0" marL="0" marR="0" rtl="0" algn="ctr">
                        <a:spcBef>
                          <a:spcPts val="0"/>
                        </a:spcBef>
                        <a:spcAft>
                          <a:spcPts val="0"/>
                        </a:spcAft>
                        <a:buNone/>
                      </a:pPr>
                      <a:r>
                        <a:rPr lang="en" sz="1600">
                          <a:latin typeface="Comic Sans MS"/>
                          <a:ea typeface="Comic Sans MS"/>
                          <a:cs typeface="Comic Sans MS"/>
                          <a:sym typeface="Comic Sans MS"/>
                        </a:rPr>
                        <a:t>Answer</a:t>
                      </a:r>
                      <a:endParaRPr sz="1600">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rgbClr val="D15A12"/>
                    </a:solidFill>
                  </a:tcPr>
                </a:tc>
              </a:tr>
              <a:tr h="304800">
                <a:tc>
                  <a:txBody>
                    <a:bodyPr/>
                    <a:lstStyle/>
                    <a:p>
                      <a:pPr indent="0" lvl="0" marL="0" marR="0" rtl="0" algn="l">
                        <a:lnSpc>
                          <a:spcPct val="100000"/>
                        </a:lnSpc>
                        <a:spcBef>
                          <a:spcPts val="0"/>
                        </a:spcBef>
                        <a:spcAft>
                          <a:spcPts val="0"/>
                        </a:spcAft>
                        <a:buClr>
                          <a:srgbClr val="3F3F3F"/>
                        </a:buClr>
                        <a:buSzPts val="1200"/>
                        <a:buFont typeface="Arial"/>
                        <a:buNone/>
                      </a:pPr>
                      <a:r>
                        <a:rPr b="1" lang="en">
                          <a:solidFill>
                            <a:srgbClr val="3F3F3F"/>
                          </a:solidFill>
                          <a:latin typeface="Comic Sans MS"/>
                          <a:ea typeface="Comic Sans MS"/>
                          <a:cs typeface="Comic Sans MS"/>
                          <a:sym typeface="Comic Sans MS"/>
                        </a:rPr>
                        <a:t>Foo = 4 * 10 / 2</a:t>
                      </a:r>
                      <a:endParaRPr b="1" u="none" cap="none" strike="noStrike">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t/>
                      </a:r>
                      <a:endParaRPr b="1" u="none" cap="none" strike="noStrike">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r>
              <a:tr h="304800">
                <a:tc>
                  <a:txBody>
                    <a:bodyPr/>
                    <a:lstStyle/>
                    <a:p>
                      <a:pPr indent="0" lvl="0" marL="0" marR="0" rtl="0" algn="l">
                        <a:lnSpc>
                          <a:spcPct val="100000"/>
                        </a:lnSpc>
                        <a:spcBef>
                          <a:spcPts val="0"/>
                        </a:spcBef>
                        <a:spcAft>
                          <a:spcPts val="0"/>
                        </a:spcAft>
                        <a:buNone/>
                      </a:pPr>
                      <a:r>
                        <a:rPr b="1" lang="en">
                          <a:solidFill>
                            <a:srgbClr val="3F3F3F"/>
                          </a:solidFill>
                          <a:latin typeface="Comic Sans MS"/>
                          <a:ea typeface="Comic Sans MS"/>
                          <a:cs typeface="Comic Sans MS"/>
                          <a:sym typeface="Comic Sans MS"/>
                        </a:rPr>
                        <a:t>Var = 5 % 3</a:t>
                      </a:r>
                      <a:endParaRPr b="1">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t/>
                      </a:r>
                      <a:endParaRPr b="1" u="none" cap="none" strike="noStrike">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r>
              <a:tr h="304800">
                <a:tc>
                  <a:txBody>
                    <a:bodyPr/>
                    <a:lstStyle/>
                    <a:p>
                      <a:pPr indent="0" lvl="0" marL="0" marR="0" rtl="0" algn="l">
                        <a:lnSpc>
                          <a:spcPct val="100000"/>
                        </a:lnSpc>
                        <a:spcBef>
                          <a:spcPts val="0"/>
                        </a:spcBef>
                        <a:spcAft>
                          <a:spcPts val="0"/>
                        </a:spcAft>
                        <a:buNone/>
                      </a:pPr>
                      <a:r>
                        <a:rPr b="1" lang="en">
                          <a:solidFill>
                            <a:srgbClr val="3F3F3F"/>
                          </a:solidFill>
                          <a:latin typeface="Comic Sans MS"/>
                          <a:ea typeface="Comic Sans MS"/>
                          <a:cs typeface="Comic Sans MS"/>
                          <a:sym typeface="Comic Sans MS"/>
                        </a:rPr>
                        <a:t>X = 5 - 2 + 62 - 2</a:t>
                      </a:r>
                      <a:endParaRPr b="1">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t/>
                      </a:r>
                      <a:endParaRPr b="1" u="none" cap="none" strike="noStrike">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2"/>
                                        </p:tgtEl>
                                        <p:attrNameLst>
                                          <p:attrName>style.visibility</p:attrName>
                                        </p:attrNameLst>
                                      </p:cBhvr>
                                      <p:to>
                                        <p:strVal val="visible"/>
                                      </p:to>
                                    </p:set>
                                    <p:animEffect filter="fade" transition="in">
                                      <p:cBhvr>
                                        <p:cTn dur="1000"/>
                                        <p:tgtEl>
                                          <p:spTgt spid="9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1">
                                            <p:txEl>
                                              <p:pRg end="0" st="0"/>
                                            </p:txEl>
                                          </p:spTgt>
                                        </p:tgtEl>
                                        <p:attrNameLst>
                                          <p:attrName>style.visibility</p:attrName>
                                        </p:attrNameLst>
                                      </p:cBhvr>
                                      <p:to>
                                        <p:strVal val="visible"/>
                                      </p:to>
                                    </p:set>
                                    <p:animEffect filter="fade" transition="in">
                                      <p:cBhvr>
                                        <p:cTn dur="1000"/>
                                        <p:tgtEl>
                                          <p:spTgt spid="99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3"/>
                                        </p:tgtEl>
                                        <p:attrNameLst>
                                          <p:attrName>style.visibility</p:attrName>
                                        </p:attrNameLst>
                                      </p:cBhvr>
                                      <p:to>
                                        <p:strVal val="visible"/>
                                      </p:to>
                                    </p:set>
                                    <p:animEffect filter="fade" transition="in">
                                      <p:cBhvr>
                                        <p:cTn dur="1000"/>
                                        <p:tgtEl>
                                          <p:spTgt spid="9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4"/>
                                        </p:tgtEl>
                                        <p:attrNameLst>
                                          <p:attrName>style.visibility</p:attrName>
                                        </p:attrNameLst>
                                      </p:cBhvr>
                                      <p:to>
                                        <p:strVal val="visible"/>
                                      </p:to>
                                    </p:set>
                                    <p:animEffect filter="fade" transition="in">
                                      <p:cBhvr>
                                        <p:cTn dur="1000"/>
                                        <p:tgtEl>
                                          <p:spTgt spid="9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5"/>
                                        </p:tgtEl>
                                        <p:attrNameLst>
                                          <p:attrName>style.visibility</p:attrName>
                                        </p:attrNameLst>
                                      </p:cBhvr>
                                      <p:to>
                                        <p:strVal val="visible"/>
                                      </p:to>
                                    </p:set>
                                    <p:animEffect filter="fade" transition="in">
                                      <p:cBhvr>
                                        <p:cTn dur="1000"/>
                                        <p:tgtEl>
                                          <p:spTgt spid="9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67"/>
          <p:cNvSpPr txBox="1"/>
          <p:nvPr>
            <p:ph type="ctrTitle"/>
          </p:nvPr>
        </p:nvSpPr>
        <p:spPr>
          <a:xfrm>
            <a:off x="0" y="0"/>
            <a:ext cx="9144000" cy="8280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b="1" lang="en" sz="3600">
                <a:solidFill>
                  <a:srgbClr val="404040"/>
                </a:solidFill>
                <a:latin typeface="Comic Sans MS"/>
                <a:ea typeface="Comic Sans MS"/>
                <a:cs typeface="Comic Sans MS"/>
                <a:sym typeface="Comic Sans MS"/>
              </a:rPr>
              <a:t>   </a:t>
            </a:r>
            <a:r>
              <a:rPr b="1" lang="en" sz="3600">
                <a:solidFill>
                  <a:srgbClr val="434343"/>
                </a:solidFill>
                <a:latin typeface="Comic Sans MS"/>
                <a:ea typeface="Comic Sans MS"/>
                <a:cs typeface="Comic Sans MS"/>
                <a:sym typeface="Comic Sans MS"/>
              </a:rPr>
              <a:t>Self </a:t>
            </a:r>
            <a:r>
              <a:rPr b="1" lang="en" sz="3600">
                <a:solidFill>
                  <a:srgbClr val="D15A12"/>
                </a:solidFill>
                <a:latin typeface="Comic Sans MS"/>
                <a:ea typeface="Comic Sans MS"/>
                <a:cs typeface="Comic Sans MS"/>
                <a:sym typeface="Comic Sans MS"/>
              </a:rPr>
              <a:t>Assessment</a:t>
            </a:r>
            <a:endParaRPr b="1" sz="3600">
              <a:solidFill>
                <a:srgbClr val="D15A12"/>
              </a:solidFill>
              <a:latin typeface="Comic Sans MS"/>
              <a:ea typeface="Comic Sans MS"/>
              <a:cs typeface="Comic Sans MS"/>
              <a:sym typeface="Comic Sans MS"/>
            </a:endParaRPr>
          </a:p>
        </p:txBody>
      </p:sp>
      <p:cxnSp>
        <p:nvCxnSpPr>
          <p:cNvPr id="1001" name="Google Shape;1001;p67"/>
          <p:cNvCxnSpPr/>
          <p:nvPr/>
        </p:nvCxnSpPr>
        <p:spPr>
          <a:xfrm>
            <a:off x="375500" y="123950"/>
            <a:ext cx="0" cy="570000"/>
          </a:xfrm>
          <a:prstGeom prst="straightConnector1">
            <a:avLst/>
          </a:prstGeom>
          <a:noFill/>
          <a:ln cap="flat" cmpd="sng" w="38100">
            <a:solidFill>
              <a:srgbClr val="D15A12"/>
            </a:solidFill>
            <a:prstDash val="solid"/>
            <a:round/>
            <a:headEnd len="sm" w="sm" type="none"/>
            <a:tailEnd len="sm" w="sm" type="none"/>
          </a:ln>
        </p:spPr>
      </p:cxnSp>
      <p:cxnSp>
        <p:nvCxnSpPr>
          <p:cNvPr id="1002" name="Google Shape;1002;p67"/>
          <p:cNvCxnSpPr/>
          <p:nvPr/>
        </p:nvCxnSpPr>
        <p:spPr>
          <a:xfrm>
            <a:off x="299300" y="47750"/>
            <a:ext cx="0" cy="570000"/>
          </a:xfrm>
          <a:prstGeom prst="straightConnector1">
            <a:avLst/>
          </a:prstGeom>
          <a:noFill/>
          <a:ln cap="flat" cmpd="sng" w="38100">
            <a:solidFill>
              <a:schemeClr val="dk2"/>
            </a:solidFill>
            <a:prstDash val="solid"/>
            <a:round/>
            <a:headEnd len="sm" w="sm" type="none"/>
            <a:tailEnd len="sm" w="sm" type="none"/>
          </a:ln>
        </p:spPr>
      </p:cxnSp>
      <p:sp>
        <p:nvSpPr>
          <p:cNvPr id="1003" name="Google Shape;1003;p67"/>
          <p:cNvSpPr/>
          <p:nvPr/>
        </p:nvSpPr>
        <p:spPr>
          <a:xfrm>
            <a:off x="0" y="4864944"/>
            <a:ext cx="9144000" cy="288000"/>
          </a:xfrm>
          <a:prstGeom prst="rect">
            <a:avLst/>
          </a:prstGeom>
          <a:solidFill>
            <a:srgbClr val="D15A1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04" name="Google Shape;1004;p67"/>
          <p:cNvSpPr txBox="1"/>
          <p:nvPr/>
        </p:nvSpPr>
        <p:spPr>
          <a:xfrm>
            <a:off x="622675" y="940875"/>
            <a:ext cx="6247200" cy="683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2100">
                <a:solidFill>
                  <a:srgbClr val="3F3F3F"/>
                </a:solidFill>
                <a:latin typeface="Comic Sans MS"/>
                <a:ea typeface="Comic Sans MS"/>
                <a:cs typeface="Comic Sans MS"/>
                <a:sym typeface="Comic Sans MS"/>
              </a:rPr>
              <a:t>3</a:t>
            </a:r>
            <a:r>
              <a:rPr b="1" lang="en" sz="2100">
                <a:solidFill>
                  <a:srgbClr val="3F3F3F"/>
                </a:solidFill>
                <a:latin typeface="Comic Sans MS"/>
                <a:ea typeface="Comic Sans MS"/>
                <a:cs typeface="Comic Sans MS"/>
                <a:sym typeface="Comic Sans MS"/>
              </a:rPr>
              <a:t>. </a:t>
            </a:r>
            <a:r>
              <a:rPr b="1" lang="en" sz="2100">
                <a:solidFill>
                  <a:srgbClr val="D15A12"/>
                </a:solidFill>
                <a:latin typeface="Comic Sans MS"/>
                <a:ea typeface="Comic Sans MS"/>
                <a:cs typeface="Comic Sans MS"/>
                <a:sym typeface="Comic Sans MS"/>
              </a:rPr>
              <a:t>Evaluate</a:t>
            </a:r>
            <a:r>
              <a:rPr b="1" lang="en" sz="2100">
                <a:solidFill>
                  <a:srgbClr val="434343"/>
                </a:solidFill>
                <a:latin typeface="Comic Sans MS"/>
                <a:ea typeface="Comic Sans MS"/>
                <a:cs typeface="Comic Sans MS"/>
                <a:sym typeface="Comic Sans MS"/>
              </a:rPr>
              <a:t> the following expressions and </a:t>
            </a:r>
            <a:r>
              <a:rPr b="1" lang="en" sz="2100">
                <a:solidFill>
                  <a:srgbClr val="D15A12"/>
                </a:solidFill>
                <a:latin typeface="Comic Sans MS"/>
                <a:ea typeface="Comic Sans MS"/>
                <a:cs typeface="Comic Sans MS"/>
                <a:sym typeface="Comic Sans MS"/>
              </a:rPr>
              <a:t>Write</a:t>
            </a:r>
            <a:r>
              <a:rPr b="1" lang="en" sz="2100">
                <a:solidFill>
                  <a:srgbClr val="434343"/>
                </a:solidFill>
                <a:latin typeface="Comic Sans MS"/>
                <a:ea typeface="Comic Sans MS"/>
                <a:cs typeface="Comic Sans MS"/>
                <a:sym typeface="Comic Sans MS"/>
              </a:rPr>
              <a:t> the answers.</a:t>
            </a:r>
            <a:endParaRPr b="1" sz="2100">
              <a:solidFill>
                <a:srgbClr val="434343"/>
              </a:solidFill>
              <a:latin typeface="Comic Sans MS"/>
              <a:ea typeface="Comic Sans MS"/>
              <a:cs typeface="Comic Sans MS"/>
              <a:sym typeface="Comic Sans MS"/>
            </a:endParaRPr>
          </a:p>
          <a:p>
            <a:pPr indent="0" lvl="0" marL="0" marR="0" rtl="0" algn="l">
              <a:lnSpc>
                <a:spcPct val="115000"/>
              </a:lnSpc>
              <a:spcBef>
                <a:spcPts val="0"/>
              </a:spcBef>
              <a:spcAft>
                <a:spcPts val="0"/>
              </a:spcAft>
              <a:buNone/>
            </a:pPr>
            <a:r>
              <a:t/>
            </a:r>
            <a:endParaRPr b="1" sz="2100">
              <a:solidFill>
                <a:srgbClr val="434343"/>
              </a:solidFill>
              <a:latin typeface="Comic Sans MS"/>
              <a:ea typeface="Comic Sans MS"/>
              <a:cs typeface="Comic Sans MS"/>
              <a:sym typeface="Comic Sans MS"/>
            </a:endParaRPr>
          </a:p>
        </p:txBody>
      </p:sp>
      <p:pic>
        <p:nvPicPr>
          <p:cNvPr id="1005" name="Google Shape;1005;p67"/>
          <p:cNvPicPr preferRelativeResize="0"/>
          <p:nvPr/>
        </p:nvPicPr>
        <p:blipFill>
          <a:blip r:embed="rId3">
            <a:alphaModFix/>
          </a:blip>
          <a:stretch>
            <a:fillRect/>
          </a:stretch>
        </p:blipFill>
        <p:spPr>
          <a:xfrm flipH="1">
            <a:off x="6949617" y="1025050"/>
            <a:ext cx="1996408" cy="3839900"/>
          </a:xfrm>
          <a:prstGeom prst="rect">
            <a:avLst/>
          </a:prstGeom>
          <a:noFill/>
          <a:ln>
            <a:noFill/>
          </a:ln>
        </p:spPr>
      </p:pic>
      <p:graphicFrame>
        <p:nvGraphicFramePr>
          <p:cNvPr id="1006" name="Google Shape;1006;p67"/>
          <p:cNvGraphicFramePr/>
          <p:nvPr/>
        </p:nvGraphicFramePr>
        <p:xfrm>
          <a:off x="1554676" y="1882281"/>
          <a:ext cx="3000000" cy="3000000"/>
        </p:xfrm>
        <a:graphic>
          <a:graphicData uri="http://schemas.openxmlformats.org/drawingml/2006/table">
            <a:tbl>
              <a:tblPr bandRow="1" firstRow="1">
                <a:noFill/>
                <a:tableStyleId>{912F5841-C66F-4018-8705-5D1659A9B290}</a:tableStyleId>
              </a:tblPr>
              <a:tblGrid>
                <a:gridCol w="1358550"/>
                <a:gridCol w="2496675"/>
                <a:gridCol w="1188425"/>
              </a:tblGrid>
              <a:tr h="424725">
                <a:tc>
                  <a:txBody>
                    <a:bodyPr/>
                    <a:lstStyle/>
                    <a:p>
                      <a:pPr indent="0" lvl="0" marL="0" marR="0" rtl="0" algn="ctr">
                        <a:lnSpc>
                          <a:spcPct val="100000"/>
                        </a:lnSpc>
                        <a:spcBef>
                          <a:spcPts val="0"/>
                        </a:spcBef>
                        <a:spcAft>
                          <a:spcPts val="0"/>
                        </a:spcAft>
                        <a:buNone/>
                      </a:pPr>
                      <a:r>
                        <a:rPr lang="en" sz="1600">
                          <a:latin typeface="Comic Sans MS"/>
                          <a:ea typeface="Comic Sans MS"/>
                          <a:cs typeface="Comic Sans MS"/>
                          <a:sym typeface="Comic Sans MS"/>
                        </a:rPr>
                        <a:t>No.</a:t>
                      </a:r>
                      <a:endParaRPr sz="1600">
                        <a:latin typeface="Comic Sans MS"/>
                        <a:ea typeface="Comic Sans MS"/>
                        <a:cs typeface="Comic Sans MS"/>
                        <a:sym typeface="Comic Sans MS"/>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rgbClr val="D15A12"/>
                    </a:solidFill>
                  </a:tcPr>
                </a:tc>
                <a:tc>
                  <a:txBody>
                    <a:bodyPr/>
                    <a:lstStyle/>
                    <a:p>
                      <a:pPr indent="0" lvl="0" marL="0" marR="0" rtl="0" algn="ctr">
                        <a:lnSpc>
                          <a:spcPct val="100000"/>
                        </a:lnSpc>
                        <a:spcBef>
                          <a:spcPts val="0"/>
                        </a:spcBef>
                        <a:spcAft>
                          <a:spcPts val="0"/>
                        </a:spcAft>
                        <a:buClr>
                          <a:srgbClr val="FFFFFF"/>
                        </a:buClr>
                        <a:buSzPts val="1400"/>
                        <a:buFont typeface="Arial"/>
                        <a:buNone/>
                      </a:pPr>
                      <a:r>
                        <a:rPr lang="en" sz="1600">
                          <a:latin typeface="Comic Sans MS"/>
                          <a:ea typeface="Comic Sans MS"/>
                          <a:cs typeface="Comic Sans MS"/>
                          <a:sym typeface="Comic Sans MS"/>
                        </a:rPr>
                        <a:t>Expression</a:t>
                      </a:r>
                      <a:endParaRPr sz="1600" u="none" cap="none" strike="noStrike">
                        <a:solidFill>
                          <a:srgbClr val="FFFFF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rgbClr val="D15A12"/>
                    </a:solidFill>
                  </a:tcPr>
                </a:tc>
                <a:tc>
                  <a:txBody>
                    <a:bodyPr/>
                    <a:lstStyle/>
                    <a:p>
                      <a:pPr indent="0" lvl="0" marL="0" rtl="0" algn="ctr">
                        <a:spcBef>
                          <a:spcPts val="0"/>
                        </a:spcBef>
                        <a:spcAft>
                          <a:spcPts val="0"/>
                        </a:spcAft>
                        <a:buClr>
                          <a:schemeClr val="dk1"/>
                        </a:buClr>
                        <a:buSzPts val="1100"/>
                        <a:buFont typeface="Arial"/>
                        <a:buNone/>
                      </a:pPr>
                      <a:r>
                        <a:rPr lang="en" sz="1600">
                          <a:solidFill>
                            <a:schemeClr val="lt1"/>
                          </a:solidFill>
                          <a:latin typeface="Comic Sans MS"/>
                          <a:ea typeface="Comic Sans MS"/>
                          <a:cs typeface="Comic Sans MS"/>
                          <a:sym typeface="Comic Sans MS"/>
                        </a:rPr>
                        <a:t>Answer</a:t>
                      </a:r>
                      <a:endParaRPr sz="1600">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rgbClr val="D15A12"/>
                    </a:solidFill>
                  </a:tcPr>
                </a:tc>
              </a:tr>
              <a:tr h="381775">
                <a:tc>
                  <a:txBody>
                    <a:bodyPr/>
                    <a:lstStyle/>
                    <a:p>
                      <a:pPr indent="0" lvl="0" marL="0" marR="0" rtl="0" algn="ctr">
                        <a:lnSpc>
                          <a:spcPct val="100000"/>
                        </a:lnSpc>
                        <a:spcBef>
                          <a:spcPts val="0"/>
                        </a:spcBef>
                        <a:spcAft>
                          <a:spcPts val="0"/>
                        </a:spcAft>
                        <a:buNone/>
                      </a:pPr>
                      <a:r>
                        <a:rPr b="1" lang="en">
                          <a:solidFill>
                            <a:srgbClr val="3F3F3F"/>
                          </a:solidFill>
                          <a:latin typeface="Comic Sans MS"/>
                          <a:ea typeface="Comic Sans MS"/>
                          <a:cs typeface="Comic Sans MS"/>
                          <a:sym typeface="Comic Sans MS"/>
                        </a:rPr>
                        <a:t>1</a:t>
                      </a:r>
                      <a:endParaRPr b="1">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3F3F3F"/>
                        </a:buClr>
                        <a:buSzPts val="1200"/>
                        <a:buFont typeface="Arial"/>
                        <a:buNone/>
                      </a:pPr>
                      <a:r>
                        <a:rPr b="1" lang="en">
                          <a:solidFill>
                            <a:srgbClr val="3F3F3F"/>
                          </a:solidFill>
                          <a:latin typeface="Comic Sans MS"/>
                          <a:ea typeface="Comic Sans MS"/>
                          <a:cs typeface="Comic Sans MS"/>
                          <a:sym typeface="Comic Sans MS"/>
                        </a:rPr>
                        <a:t>2 / 1 + 5</a:t>
                      </a:r>
                      <a:endParaRPr b="1" u="none" cap="none" strike="noStrike">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t/>
                      </a:r>
                      <a:endParaRPr b="1" u="none" cap="none" strike="noStrike">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r>
              <a:tr h="381775">
                <a:tc>
                  <a:txBody>
                    <a:bodyPr/>
                    <a:lstStyle/>
                    <a:p>
                      <a:pPr indent="0" lvl="0" marL="0" marR="0" rtl="0" algn="ctr">
                        <a:lnSpc>
                          <a:spcPct val="100000"/>
                        </a:lnSpc>
                        <a:spcBef>
                          <a:spcPts val="0"/>
                        </a:spcBef>
                        <a:spcAft>
                          <a:spcPts val="0"/>
                        </a:spcAft>
                        <a:buNone/>
                      </a:pPr>
                      <a:r>
                        <a:rPr b="1" lang="en">
                          <a:solidFill>
                            <a:srgbClr val="3F3F3F"/>
                          </a:solidFill>
                          <a:latin typeface="Comic Sans MS"/>
                          <a:ea typeface="Comic Sans MS"/>
                          <a:cs typeface="Comic Sans MS"/>
                          <a:sym typeface="Comic Sans MS"/>
                        </a:rPr>
                        <a:t>2</a:t>
                      </a:r>
                      <a:endParaRPr b="1">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1" lang="en">
                          <a:solidFill>
                            <a:srgbClr val="3F3F3F"/>
                          </a:solidFill>
                          <a:latin typeface="Comic Sans MS"/>
                          <a:ea typeface="Comic Sans MS"/>
                          <a:cs typeface="Comic Sans MS"/>
                          <a:sym typeface="Comic Sans MS"/>
                        </a:rPr>
                        <a:t>3 / 4 + (2 - 1)</a:t>
                      </a:r>
                      <a:endParaRPr b="1">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t/>
                      </a:r>
                      <a:endParaRPr b="1" u="none" cap="none" strike="noStrike">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r>
              <a:tr h="381775">
                <a:tc>
                  <a:txBody>
                    <a:bodyPr/>
                    <a:lstStyle/>
                    <a:p>
                      <a:pPr indent="0" lvl="0" marL="0" marR="0" rtl="0" algn="ctr">
                        <a:lnSpc>
                          <a:spcPct val="100000"/>
                        </a:lnSpc>
                        <a:spcBef>
                          <a:spcPts val="0"/>
                        </a:spcBef>
                        <a:spcAft>
                          <a:spcPts val="0"/>
                        </a:spcAft>
                        <a:buNone/>
                      </a:pPr>
                      <a:r>
                        <a:rPr b="1" lang="en">
                          <a:solidFill>
                            <a:srgbClr val="3F3F3F"/>
                          </a:solidFill>
                          <a:latin typeface="Comic Sans MS"/>
                          <a:ea typeface="Comic Sans MS"/>
                          <a:cs typeface="Comic Sans MS"/>
                          <a:sym typeface="Comic Sans MS"/>
                        </a:rPr>
                        <a:t>3</a:t>
                      </a:r>
                      <a:endParaRPr b="1">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1" lang="en">
                          <a:solidFill>
                            <a:srgbClr val="3F3F3F"/>
                          </a:solidFill>
                          <a:latin typeface="Comic Sans MS"/>
                          <a:ea typeface="Comic Sans MS"/>
                          <a:cs typeface="Comic Sans MS"/>
                          <a:sym typeface="Comic Sans MS"/>
                        </a:rPr>
                        <a:t>7 + (600 - 100) * 8</a:t>
                      </a:r>
                      <a:endParaRPr b="1">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t/>
                      </a:r>
                      <a:endParaRPr b="1" u="none" cap="none" strike="noStrike">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r>
              <a:tr h="381775">
                <a:tc>
                  <a:txBody>
                    <a:bodyPr/>
                    <a:lstStyle/>
                    <a:p>
                      <a:pPr indent="0" lvl="0" marL="0" marR="0" rtl="0" algn="ctr">
                        <a:lnSpc>
                          <a:spcPct val="100000"/>
                        </a:lnSpc>
                        <a:spcBef>
                          <a:spcPts val="0"/>
                        </a:spcBef>
                        <a:spcAft>
                          <a:spcPts val="0"/>
                        </a:spcAft>
                        <a:buNone/>
                      </a:pPr>
                      <a:r>
                        <a:rPr b="1" lang="en">
                          <a:solidFill>
                            <a:srgbClr val="3F3F3F"/>
                          </a:solidFill>
                          <a:latin typeface="Comic Sans MS"/>
                          <a:ea typeface="Comic Sans MS"/>
                          <a:cs typeface="Comic Sans MS"/>
                          <a:sym typeface="Comic Sans MS"/>
                        </a:rPr>
                        <a:t>4</a:t>
                      </a:r>
                      <a:endParaRPr b="1">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1" lang="en">
                          <a:solidFill>
                            <a:srgbClr val="3F3F3F"/>
                          </a:solidFill>
                          <a:latin typeface="Comic Sans MS"/>
                          <a:ea typeface="Comic Sans MS"/>
                          <a:cs typeface="Comic Sans MS"/>
                          <a:sym typeface="Comic Sans MS"/>
                        </a:rPr>
                        <a:t>500 * 400 / 4 + 10</a:t>
                      </a:r>
                      <a:endParaRPr b="1">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t/>
                      </a:r>
                      <a:endParaRPr b="1" u="none" cap="none" strike="noStrike">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r>
              <a:tr h="381775">
                <a:tc>
                  <a:txBody>
                    <a:bodyPr/>
                    <a:lstStyle/>
                    <a:p>
                      <a:pPr indent="0" lvl="0" marL="0" marR="0" rtl="0" algn="ctr">
                        <a:lnSpc>
                          <a:spcPct val="100000"/>
                        </a:lnSpc>
                        <a:spcBef>
                          <a:spcPts val="0"/>
                        </a:spcBef>
                        <a:spcAft>
                          <a:spcPts val="0"/>
                        </a:spcAft>
                        <a:buNone/>
                      </a:pPr>
                      <a:r>
                        <a:rPr b="1" lang="en">
                          <a:solidFill>
                            <a:srgbClr val="3F3F3F"/>
                          </a:solidFill>
                          <a:latin typeface="Comic Sans MS"/>
                          <a:ea typeface="Comic Sans MS"/>
                          <a:cs typeface="Comic Sans MS"/>
                          <a:sym typeface="Comic Sans MS"/>
                        </a:rPr>
                        <a:t>5</a:t>
                      </a:r>
                      <a:endParaRPr b="1">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1" lang="en">
                          <a:solidFill>
                            <a:srgbClr val="3F3F3F"/>
                          </a:solidFill>
                          <a:latin typeface="Comic Sans MS"/>
                          <a:ea typeface="Comic Sans MS"/>
                          <a:cs typeface="Comic Sans MS"/>
                          <a:sym typeface="Comic Sans MS"/>
                        </a:rPr>
                        <a:t>18 / 2 * 18 - 1</a:t>
                      </a:r>
                      <a:endParaRPr b="1">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t/>
                      </a:r>
                      <a:endParaRPr b="1" u="none" cap="none" strike="noStrike">
                        <a:solidFill>
                          <a:srgbClr val="3F3F3F"/>
                        </a:solidFill>
                        <a:latin typeface="Comic Sans MS"/>
                        <a:ea typeface="Comic Sans MS"/>
                        <a:cs typeface="Comic Sans MS"/>
                        <a:sym typeface="Comic Sans M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5"/>
                                        </p:tgtEl>
                                        <p:attrNameLst>
                                          <p:attrName>style.visibility</p:attrName>
                                        </p:attrNameLst>
                                      </p:cBhvr>
                                      <p:to>
                                        <p:strVal val="visible"/>
                                      </p:to>
                                    </p:set>
                                    <p:animEffect filter="fade" transition="in">
                                      <p:cBhvr>
                                        <p:cTn dur="1000"/>
                                        <p:tgtEl>
                                          <p:spTgt spid="10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4">
                                            <p:txEl>
                                              <p:pRg end="0" st="0"/>
                                            </p:txEl>
                                          </p:spTgt>
                                        </p:tgtEl>
                                        <p:attrNameLst>
                                          <p:attrName>style.visibility</p:attrName>
                                        </p:attrNameLst>
                                      </p:cBhvr>
                                      <p:to>
                                        <p:strVal val="visible"/>
                                      </p:to>
                                    </p:set>
                                    <p:animEffect filter="fade" transition="in">
                                      <p:cBhvr>
                                        <p:cTn dur="1000"/>
                                        <p:tgtEl>
                                          <p:spTgt spid="10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4">
                                            <p:txEl>
                                              <p:pRg end="1" st="1"/>
                                            </p:txEl>
                                          </p:spTgt>
                                        </p:tgtEl>
                                        <p:attrNameLst>
                                          <p:attrName>style.visibility</p:attrName>
                                        </p:attrNameLst>
                                      </p:cBhvr>
                                      <p:to>
                                        <p:strVal val="visible"/>
                                      </p:to>
                                    </p:set>
                                    <p:animEffect filter="fade" transition="in">
                                      <p:cBhvr>
                                        <p:cTn dur="1000"/>
                                        <p:tgtEl>
                                          <p:spTgt spid="100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6"/>
                                        </p:tgtEl>
                                        <p:attrNameLst>
                                          <p:attrName>style.visibility</p:attrName>
                                        </p:attrNameLst>
                                      </p:cBhvr>
                                      <p:to>
                                        <p:strVal val="visible"/>
                                      </p:to>
                                    </p:set>
                                    <p:animEffect filter="fade" transition="in">
                                      <p:cBhvr>
                                        <p:cTn dur="1000"/>
                                        <p:tgtEl>
                                          <p:spTgt spid="10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cxnSp>
        <p:nvCxnSpPr>
          <p:cNvPr id="1011" name="Google Shape;1011;p68"/>
          <p:cNvCxnSpPr/>
          <p:nvPr/>
        </p:nvCxnSpPr>
        <p:spPr>
          <a:xfrm>
            <a:off x="375500" y="123950"/>
            <a:ext cx="0" cy="570000"/>
          </a:xfrm>
          <a:prstGeom prst="straightConnector1">
            <a:avLst/>
          </a:prstGeom>
          <a:noFill/>
          <a:ln cap="flat" cmpd="sng" w="38100">
            <a:solidFill>
              <a:srgbClr val="D15A12"/>
            </a:solidFill>
            <a:prstDash val="solid"/>
            <a:round/>
            <a:headEnd len="sm" w="sm" type="none"/>
            <a:tailEnd len="sm" w="sm" type="none"/>
          </a:ln>
        </p:spPr>
      </p:cxnSp>
      <p:cxnSp>
        <p:nvCxnSpPr>
          <p:cNvPr id="1012" name="Google Shape;1012;p68"/>
          <p:cNvCxnSpPr/>
          <p:nvPr/>
        </p:nvCxnSpPr>
        <p:spPr>
          <a:xfrm>
            <a:off x="299300" y="47750"/>
            <a:ext cx="0" cy="570000"/>
          </a:xfrm>
          <a:prstGeom prst="straightConnector1">
            <a:avLst/>
          </a:prstGeom>
          <a:noFill/>
          <a:ln cap="flat" cmpd="sng" w="38100">
            <a:solidFill>
              <a:schemeClr val="dk2"/>
            </a:solidFill>
            <a:prstDash val="solid"/>
            <a:round/>
            <a:headEnd len="sm" w="sm" type="none"/>
            <a:tailEnd len="sm" w="sm" type="none"/>
          </a:ln>
        </p:spPr>
      </p:cxnSp>
      <p:sp>
        <p:nvSpPr>
          <p:cNvPr id="1013" name="Google Shape;1013;p68"/>
          <p:cNvSpPr/>
          <p:nvPr/>
        </p:nvSpPr>
        <p:spPr>
          <a:xfrm>
            <a:off x="0" y="4864944"/>
            <a:ext cx="9144000" cy="288000"/>
          </a:xfrm>
          <a:prstGeom prst="rect">
            <a:avLst/>
          </a:prstGeom>
          <a:solidFill>
            <a:srgbClr val="D15A1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14" name="Google Shape;1014;p68"/>
          <p:cNvSpPr txBox="1"/>
          <p:nvPr>
            <p:ph type="ctrTitle"/>
          </p:nvPr>
        </p:nvSpPr>
        <p:spPr>
          <a:xfrm>
            <a:off x="0" y="0"/>
            <a:ext cx="8202900" cy="8280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b="1" lang="en" sz="3600">
                <a:solidFill>
                  <a:srgbClr val="404040"/>
                </a:solidFill>
                <a:latin typeface="Comic Sans MS"/>
                <a:ea typeface="Comic Sans MS"/>
                <a:cs typeface="Comic Sans MS"/>
                <a:sym typeface="Comic Sans MS"/>
              </a:rPr>
              <a:t>   </a:t>
            </a:r>
            <a:r>
              <a:rPr b="1" lang="en" sz="3600">
                <a:solidFill>
                  <a:srgbClr val="434343"/>
                </a:solidFill>
                <a:latin typeface="Comic Sans MS"/>
                <a:ea typeface="Comic Sans MS"/>
                <a:cs typeface="Comic Sans MS"/>
                <a:sym typeface="Comic Sans MS"/>
              </a:rPr>
              <a:t>Conclusion</a:t>
            </a:r>
            <a:endParaRPr b="1" sz="3600">
              <a:solidFill>
                <a:srgbClr val="434343"/>
              </a:solidFill>
              <a:latin typeface="Comic Sans MS"/>
              <a:ea typeface="Comic Sans MS"/>
              <a:cs typeface="Comic Sans MS"/>
              <a:sym typeface="Comic Sans MS"/>
            </a:endParaRPr>
          </a:p>
        </p:txBody>
      </p:sp>
      <p:sp>
        <p:nvSpPr>
          <p:cNvPr id="1015" name="Google Shape;1015;p68"/>
          <p:cNvSpPr txBox="1"/>
          <p:nvPr/>
        </p:nvSpPr>
        <p:spPr>
          <a:xfrm>
            <a:off x="689675" y="796850"/>
            <a:ext cx="8454300" cy="3989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404040"/>
              </a:buClr>
              <a:buSzPts val="1800"/>
              <a:buFont typeface="Comic Sans MS"/>
              <a:buChar char="●"/>
            </a:pPr>
            <a:r>
              <a:rPr b="1" lang="en" sz="1800">
                <a:solidFill>
                  <a:srgbClr val="404040"/>
                </a:solidFill>
                <a:latin typeface="Comic Sans MS"/>
                <a:ea typeface="Comic Sans MS"/>
                <a:cs typeface="Comic Sans MS"/>
                <a:sym typeface="Comic Sans MS"/>
              </a:rPr>
              <a:t>We can have multiple uses of variables</a:t>
            </a:r>
            <a:endParaRPr b="1" sz="1800">
              <a:solidFill>
                <a:srgbClr val="404040"/>
              </a:solidFill>
              <a:latin typeface="Comic Sans MS"/>
              <a:ea typeface="Comic Sans MS"/>
              <a:cs typeface="Comic Sans MS"/>
              <a:sym typeface="Comic Sans MS"/>
            </a:endParaRPr>
          </a:p>
          <a:p>
            <a:pPr indent="457200" lvl="0" marL="0" marR="0" rtl="0" algn="l">
              <a:lnSpc>
                <a:spcPct val="115000"/>
              </a:lnSpc>
              <a:spcBef>
                <a:spcPts val="0"/>
              </a:spcBef>
              <a:spcAft>
                <a:spcPts val="0"/>
              </a:spcAft>
              <a:buNone/>
            </a:pPr>
            <a:r>
              <a:rPr b="1" lang="en" sz="1800">
                <a:solidFill>
                  <a:srgbClr val="D15A12"/>
                </a:solidFill>
                <a:latin typeface="Comic Sans MS"/>
                <a:ea typeface="Comic Sans MS"/>
                <a:cs typeface="Comic Sans MS"/>
                <a:sym typeface="Comic Sans MS"/>
              </a:rPr>
              <a:t>1.</a:t>
            </a:r>
            <a:r>
              <a:rPr b="1" lang="en" sz="1800">
                <a:solidFill>
                  <a:srgbClr val="404040"/>
                </a:solidFill>
                <a:latin typeface="Comic Sans MS"/>
                <a:ea typeface="Comic Sans MS"/>
                <a:cs typeface="Comic Sans MS"/>
                <a:sym typeface="Comic Sans MS"/>
              </a:rPr>
              <a:t> </a:t>
            </a:r>
            <a:r>
              <a:rPr b="1" lang="en" sz="1800">
                <a:solidFill>
                  <a:srgbClr val="3F3F3F"/>
                </a:solidFill>
                <a:latin typeface="Comic Sans MS"/>
                <a:ea typeface="Comic Sans MS"/>
                <a:cs typeface="Comic Sans MS"/>
                <a:sym typeface="Comic Sans MS"/>
              </a:rPr>
              <a:t>Assign</a:t>
            </a:r>
            <a:r>
              <a:rPr b="1" lang="en" sz="1800">
                <a:solidFill>
                  <a:srgbClr val="404040"/>
                </a:solidFill>
                <a:latin typeface="Comic Sans MS"/>
                <a:ea typeface="Comic Sans MS"/>
                <a:cs typeface="Comic Sans MS"/>
                <a:sym typeface="Comic Sans MS"/>
              </a:rPr>
              <a:t> Values </a:t>
            </a:r>
            <a:r>
              <a:rPr b="1" lang="en" sz="1800">
                <a:solidFill>
                  <a:srgbClr val="D15A12"/>
                </a:solidFill>
                <a:latin typeface="Comic Sans MS"/>
                <a:ea typeface="Comic Sans MS"/>
                <a:cs typeface="Comic Sans MS"/>
                <a:sym typeface="Comic Sans MS"/>
              </a:rPr>
              <a:t>2.</a:t>
            </a:r>
            <a:r>
              <a:rPr b="1" lang="en" sz="1800">
                <a:solidFill>
                  <a:srgbClr val="404040"/>
                </a:solidFill>
                <a:latin typeface="Comic Sans MS"/>
                <a:ea typeface="Comic Sans MS"/>
                <a:cs typeface="Comic Sans MS"/>
                <a:sym typeface="Comic Sans MS"/>
              </a:rPr>
              <a:t> </a:t>
            </a:r>
            <a:r>
              <a:rPr b="1" lang="en" sz="1800">
                <a:solidFill>
                  <a:srgbClr val="3F3F3F"/>
                </a:solidFill>
                <a:latin typeface="Comic Sans MS"/>
                <a:ea typeface="Comic Sans MS"/>
                <a:cs typeface="Comic Sans MS"/>
                <a:sym typeface="Comic Sans MS"/>
              </a:rPr>
              <a:t>Retrieve</a:t>
            </a:r>
            <a:r>
              <a:rPr b="1" lang="en" sz="1800">
                <a:solidFill>
                  <a:srgbClr val="404040"/>
                </a:solidFill>
                <a:latin typeface="Comic Sans MS"/>
                <a:ea typeface="Comic Sans MS"/>
                <a:cs typeface="Comic Sans MS"/>
                <a:sym typeface="Comic Sans MS"/>
              </a:rPr>
              <a:t> Values </a:t>
            </a:r>
            <a:r>
              <a:rPr b="1" lang="en" sz="1800">
                <a:solidFill>
                  <a:srgbClr val="D15A12"/>
                </a:solidFill>
                <a:latin typeface="Comic Sans MS"/>
                <a:ea typeface="Comic Sans MS"/>
                <a:cs typeface="Comic Sans MS"/>
                <a:sym typeface="Comic Sans MS"/>
              </a:rPr>
              <a:t>3.</a:t>
            </a:r>
            <a:r>
              <a:rPr b="1" lang="en" sz="1800">
                <a:solidFill>
                  <a:srgbClr val="404040"/>
                </a:solidFill>
                <a:latin typeface="Comic Sans MS"/>
                <a:ea typeface="Comic Sans MS"/>
                <a:cs typeface="Comic Sans MS"/>
                <a:sym typeface="Comic Sans MS"/>
              </a:rPr>
              <a:t> </a:t>
            </a:r>
            <a:r>
              <a:rPr b="1" lang="en" sz="1800">
                <a:solidFill>
                  <a:srgbClr val="3F3F3F"/>
                </a:solidFill>
                <a:latin typeface="Comic Sans MS"/>
                <a:ea typeface="Comic Sans MS"/>
                <a:cs typeface="Comic Sans MS"/>
                <a:sym typeface="Comic Sans MS"/>
              </a:rPr>
              <a:t>Apply</a:t>
            </a:r>
            <a:r>
              <a:rPr b="1" lang="en" sz="1800">
                <a:solidFill>
                  <a:srgbClr val="D15A12"/>
                </a:solidFill>
                <a:latin typeface="Comic Sans MS"/>
                <a:ea typeface="Comic Sans MS"/>
                <a:cs typeface="Comic Sans MS"/>
                <a:sym typeface="Comic Sans MS"/>
              </a:rPr>
              <a:t> </a:t>
            </a:r>
            <a:r>
              <a:rPr b="1" lang="en" sz="1800">
                <a:solidFill>
                  <a:srgbClr val="404040"/>
                </a:solidFill>
                <a:latin typeface="Comic Sans MS"/>
                <a:ea typeface="Comic Sans MS"/>
                <a:cs typeface="Comic Sans MS"/>
                <a:sym typeface="Comic Sans MS"/>
              </a:rPr>
              <a:t>Mathematical</a:t>
            </a:r>
            <a:br>
              <a:rPr b="1" lang="en" sz="1800">
                <a:solidFill>
                  <a:srgbClr val="404040"/>
                </a:solidFill>
                <a:latin typeface="Comic Sans MS"/>
                <a:ea typeface="Comic Sans MS"/>
                <a:cs typeface="Comic Sans MS"/>
                <a:sym typeface="Comic Sans MS"/>
              </a:rPr>
            </a:br>
            <a:r>
              <a:rPr b="1" lang="en" sz="1800">
                <a:solidFill>
                  <a:srgbClr val="404040"/>
                </a:solidFill>
                <a:latin typeface="Comic Sans MS"/>
                <a:ea typeface="Comic Sans MS"/>
                <a:cs typeface="Comic Sans MS"/>
                <a:sym typeface="Comic Sans MS"/>
              </a:rPr>
              <a:t>     Operations</a:t>
            </a:r>
            <a:endParaRPr b="1" sz="1800">
              <a:solidFill>
                <a:srgbClr val="404040"/>
              </a:solidFill>
              <a:latin typeface="Comic Sans MS"/>
              <a:ea typeface="Comic Sans MS"/>
              <a:cs typeface="Comic Sans MS"/>
              <a:sym typeface="Comic Sans MS"/>
            </a:endParaRPr>
          </a:p>
          <a:p>
            <a:pPr indent="-342900" lvl="0" marL="457200" marR="0" rtl="0" algn="l">
              <a:lnSpc>
                <a:spcPct val="115000"/>
              </a:lnSpc>
              <a:spcBef>
                <a:spcPts val="0"/>
              </a:spcBef>
              <a:spcAft>
                <a:spcPts val="0"/>
              </a:spcAft>
              <a:buClr>
                <a:srgbClr val="404040"/>
              </a:buClr>
              <a:buSzPts val="1800"/>
              <a:buFont typeface="Comic Sans MS"/>
              <a:buChar char="●"/>
            </a:pPr>
            <a:r>
              <a:rPr b="1" lang="en" sz="1800">
                <a:solidFill>
                  <a:srgbClr val="404040"/>
                </a:solidFill>
                <a:latin typeface="Comic Sans MS"/>
                <a:ea typeface="Comic Sans MS"/>
                <a:cs typeface="Comic Sans MS"/>
                <a:sym typeface="Comic Sans MS"/>
              </a:rPr>
              <a:t>Assignment is done using  </a:t>
            </a:r>
            <a:r>
              <a:rPr b="1" lang="en" sz="1800">
                <a:solidFill>
                  <a:srgbClr val="D15A12"/>
                </a:solidFill>
                <a:latin typeface="Comic Sans MS"/>
                <a:ea typeface="Comic Sans MS"/>
                <a:cs typeface="Comic Sans MS"/>
                <a:sym typeface="Comic Sans MS"/>
              </a:rPr>
              <a:t>Assignment Operator</a:t>
            </a:r>
            <a:r>
              <a:rPr b="1" lang="en" sz="1800">
                <a:solidFill>
                  <a:srgbClr val="404040"/>
                </a:solidFill>
                <a:latin typeface="Comic Sans MS"/>
                <a:ea typeface="Comic Sans MS"/>
                <a:cs typeface="Comic Sans MS"/>
                <a:sym typeface="Comic Sans MS"/>
              </a:rPr>
              <a:t>.</a:t>
            </a:r>
            <a:endParaRPr b="1" sz="1800">
              <a:solidFill>
                <a:srgbClr val="404040"/>
              </a:solidFill>
              <a:latin typeface="Comic Sans MS"/>
              <a:ea typeface="Comic Sans MS"/>
              <a:cs typeface="Comic Sans MS"/>
              <a:sym typeface="Comic Sans MS"/>
            </a:endParaRPr>
          </a:p>
          <a:p>
            <a:pPr indent="-342900" lvl="0" marL="457200" marR="0" rtl="0" algn="l">
              <a:lnSpc>
                <a:spcPct val="115000"/>
              </a:lnSpc>
              <a:spcBef>
                <a:spcPts val="0"/>
              </a:spcBef>
              <a:spcAft>
                <a:spcPts val="0"/>
              </a:spcAft>
              <a:buClr>
                <a:srgbClr val="404040"/>
              </a:buClr>
              <a:buSzPts val="1800"/>
              <a:buFont typeface="Comic Sans MS"/>
              <a:buChar char="●"/>
            </a:pPr>
            <a:r>
              <a:rPr b="1" lang="en" sz="1800">
                <a:solidFill>
                  <a:srgbClr val="404040"/>
                </a:solidFill>
                <a:latin typeface="Comic Sans MS"/>
                <a:ea typeface="Comic Sans MS"/>
                <a:cs typeface="Comic Sans MS"/>
                <a:sym typeface="Comic Sans MS"/>
              </a:rPr>
              <a:t>There are 3 ways in which we can assign values to the variables</a:t>
            </a:r>
            <a:endParaRPr b="1" sz="1800">
              <a:solidFill>
                <a:srgbClr val="404040"/>
              </a:solidFill>
              <a:latin typeface="Comic Sans MS"/>
              <a:ea typeface="Comic Sans MS"/>
              <a:cs typeface="Comic Sans MS"/>
              <a:sym typeface="Comic Sans MS"/>
            </a:endParaRPr>
          </a:p>
          <a:p>
            <a:pPr indent="457200" lvl="0" marL="0" marR="0" rtl="0" algn="l">
              <a:lnSpc>
                <a:spcPct val="115000"/>
              </a:lnSpc>
              <a:spcBef>
                <a:spcPts val="0"/>
              </a:spcBef>
              <a:spcAft>
                <a:spcPts val="0"/>
              </a:spcAft>
              <a:buNone/>
            </a:pPr>
            <a:r>
              <a:rPr b="1" lang="en" sz="1800">
                <a:solidFill>
                  <a:srgbClr val="D15A12"/>
                </a:solidFill>
                <a:latin typeface="Comic Sans MS"/>
                <a:ea typeface="Comic Sans MS"/>
                <a:cs typeface="Comic Sans MS"/>
                <a:sym typeface="Comic Sans MS"/>
              </a:rPr>
              <a:t>1. </a:t>
            </a:r>
            <a:r>
              <a:rPr b="1" lang="en" sz="1800">
                <a:solidFill>
                  <a:srgbClr val="404040"/>
                </a:solidFill>
                <a:latin typeface="Comic Sans MS"/>
                <a:ea typeface="Comic Sans MS"/>
                <a:cs typeface="Comic Sans MS"/>
                <a:sym typeface="Comic Sans MS"/>
              </a:rPr>
              <a:t>Constants                </a:t>
            </a:r>
            <a:r>
              <a:rPr b="1" lang="en" sz="1800">
                <a:solidFill>
                  <a:srgbClr val="D15A12"/>
                </a:solidFill>
                <a:latin typeface="Comic Sans MS"/>
                <a:ea typeface="Comic Sans MS"/>
                <a:cs typeface="Comic Sans MS"/>
                <a:sym typeface="Comic Sans MS"/>
              </a:rPr>
              <a:t>2.</a:t>
            </a:r>
            <a:r>
              <a:rPr b="1" lang="en" sz="1800">
                <a:solidFill>
                  <a:srgbClr val="404040"/>
                </a:solidFill>
                <a:latin typeface="Comic Sans MS"/>
                <a:ea typeface="Comic Sans MS"/>
                <a:cs typeface="Comic Sans MS"/>
                <a:sym typeface="Comic Sans MS"/>
              </a:rPr>
              <a:t> Variables             </a:t>
            </a:r>
            <a:r>
              <a:rPr b="1" lang="en" sz="1800">
                <a:solidFill>
                  <a:srgbClr val="D15A12"/>
                </a:solidFill>
                <a:latin typeface="Comic Sans MS"/>
                <a:ea typeface="Comic Sans MS"/>
                <a:cs typeface="Comic Sans MS"/>
                <a:sym typeface="Comic Sans MS"/>
              </a:rPr>
              <a:t>3.</a:t>
            </a:r>
            <a:r>
              <a:rPr b="1" lang="en" sz="1800">
                <a:solidFill>
                  <a:srgbClr val="404040"/>
                </a:solidFill>
                <a:latin typeface="Comic Sans MS"/>
                <a:ea typeface="Comic Sans MS"/>
                <a:cs typeface="Comic Sans MS"/>
                <a:sym typeface="Comic Sans MS"/>
              </a:rPr>
              <a:t> Expressions</a:t>
            </a:r>
            <a:endParaRPr b="1" sz="1800">
              <a:solidFill>
                <a:srgbClr val="404040"/>
              </a:solidFill>
              <a:latin typeface="Comic Sans MS"/>
              <a:ea typeface="Comic Sans MS"/>
              <a:cs typeface="Comic Sans MS"/>
              <a:sym typeface="Comic Sans MS"/>
            </a:endParaRPr>
          </a:p>
          <a:p>
            <a:pPr indent="-342900" lvl="0" marL="457200" marR="0" rtl="0" algn="l">
              <a:lnSpc>
                <a:spcPct val="115000"/>
              </a:lnSpc>
              <a:spcBef>
                <a:spcPts val="0"/>
              </a:spcBef>
              <a:spcAft>
                <a:spcPts val="0"/>
              </a:spcAft>
              <a:buClr>
                <a:srgbClr val="404040"/>
              </a:buClr>
              <a:buSzPts val="1800"/>
              <a:buFont typeface="Comic Sans MS"/>
              <a:buChar char="●"/>
            </a:pPr>
            <a:r>
              <a:rPr b="1" lang="en" sz="1800">
                <a:solidFill>
                  <a:srgbClr val="404040"/>
                </a:solidFill>
                <a:latin typeface="Comic Sans MS"/>
                <a:ea typeface="Comic Sans MS"/>
                <a:cs typeface="Comic Sans MS"/>
                <a:sym typeface="Comic Sans MS"/>
              </a:rPr>
              <a:t>An</a:t>
            </a:r>
            <a:r>
              <a:rPr b="1" lang="en" sz="1800">
                <a:solidFill>
                  <a:srgbClr val="D15A12"/>
                </a:solidFill>
                <a:latin typeface="Comic Sans MS"/>
                <a:ea typeface="Comic Sans MS"/>
                <a:cs typeface="Comic Sans MS"/>
                <a:sym typeface="Comic Sans MS"/>
              </a:rPr>
              <a:t> Expression</a:t>
            </a:r>
            <a:r>
              <a:rPr b="1" lang="en" sz="1800">
                <a:solidFill>
                  <a:srgbClr val="404040"/>
                </a:solidFill>
                <a:latin typeface="Comic Sans MS"/>
                <a:ea typeface="Comic Sans MS"/>
                <a:cs typeface="Comic Sans MS"/>
                <a:sym typeface="Comic Sans MS"/>
              </a:rPr>
              <a:t> is a combination of </a:t>
            </a:r>
            <a:r>
              <a:rPr b="1" lang="en" sz="1800">
                <a:solidFill>
                  <a:srgbClr val="D15A12"/>
                </a:solidFill>
                <a:latin typeface="Comic Sans MS"/>
                <a:ea typeface="Comic Sans MS"/>
                <a:cs typeface="Comic Sans MS"/>
                <a:sym typeface="Comic Sans MS"/>
              </a:rPr>
              <a:t>Variables</a:t>
            </a:r>
            <a:r>
              <a:rPr b="1" lang="en" sz="1800">
                <a:solidFill>
                  <a:srgbClr val="404040"/>
                </a:solidFill>
                <a:latin typeface="Comic Sans MS"/>
                <a:ea typeface="Comic Sans MS"/>
                <a:cs typeface="Comic Sans MS"/>
                <a:sym typeface="Comic Sans MS"/>
              </a:rPr>
              <a:t>, </a:t>
            </a:r>
            <a:r>
              <a:rPr b="1" lang="en" sz="1800">
                <a:solidFill>
                  <a:srgbClr val="D15A12"/>
                </a:solidFill>
                <a:latin typeface="Comic Sans MS"/>
                <a:ea typeface="Comic Sans MS"/>
                <a:cs typeface="Comic Sans MS"/>
                <a:sym typeface="Comic Sans MS"/>
              </a:rPr>
              <a:t>Constants</a:t>
            </a:r>
            <a:r>
              <a:rPr b="1" lang="en" sz="1800">
                <a:solidFill>
                  <a:srgbClr val="404040"/>
                </a:solidFill>
                <a:latin typeface="Comic Sans MS"/>
                <a:ea typeface="Comic Sans MS"/>
                <a:cs typeface="Comic Sans MS"/>
                <a:sym typeface="Comic Sans MS"/>
              </a:rPr>
              <a:t> and </a:t>
            </a:r>
            <a:r>
              <a:rPr b="1" lang="en" sz="1800">
                <a:solidFill>
                  <a:srgbClr val="D15A12"/>
                </a:solidFill>
                <a:latin typeface="Comic Sans MS"/>
                <a:ea typeface="Comic Sans MS"/>
                <a:cs typeface="Comic Sans MS"/>
                <a:sym typeface="Comic Sans MS"/>
              </a:rPr>
              <a:t>Operators.</a:t>
            </a:r>
            <a:endParaRPr b="1" sz="1800">
              <a:solidFill>
                <a:srgbClr val="D15A12"/>
              </a:solidFill>
              <a:latin typeface="Comic Sans MS"/>
              <a:ea typeface="Comic Sans MS"/>
              <a:cs typeface="Comic Sans MS"/>
              <a:sym typeface="Comic Sans MS"/>
            </a:endParaRPr>
          </a:p>
          <a:p>
            <a:pPr indent="-342900" lvl="0" marL="457200" marR="0" rtl="0" algn="l">
              <a:lnSpc>
                <a:spcPct val="115000"/>
              </a:lnSpc>
              <a:spcBef>
                <a:spcPts val="0"/>
              </a:spcBef>
              <a:spcAft>
                <a:spcPts val="0"/>
              </a:spcAft>
              <a:buClr>
                <a:srgbClr val="404040"/>
              </a:buClr>
              <a:buSzPts val="1800"/>
              <a:buFont typeface="Comic Sans MS"/>
              <a:buChar char="●"/>
            </a:pPr>
            <a:r>
              <a:rPr b="1" lang="en" sz="1800">
                <a:solidFill>
                  <a:srgbClr val="D15A12"/>
                </a:solidFill>
                <a:latin typeface="Comic Sans MS"/>
                <a:ea typeface="Comic Sans MS"/>
                <a:cs typeface="Comic Sans MS"/>
                <a:sym typeface="Comic Sans MS"/>
              </a:rPr>
              <a:t>Expressions</a:t>
            </a:r>
            <a:r>
              <a:rPr b="1" lang="en" sz="1800">
                <a:solidFill>
                  <a:srgbClr val="404040"/>
                </a:solidFill>
                <a:latin typeface="Comic Sans MS"/>
                <a:ea typeface="Comic Sans MS"/>
                <a:cs typeface="Comic Sans MS"/>
                <a:sym typeface="Comic Sans MS"/>
              </a:rPr>
              <a:t> are evaluated with the </a:t>
            </a:r>
            <a:r>
              <a:rPr b="1" lang="en" sz="1800">
                <a:solidFill>
                  <a:srgbClr val="D15A12"/>
                </a:solidFill>
                <a:latin typeface="Comic Sans MS"/>
                <a:ea typeface="Comic Sans MS"/>
                <a:cs typeface="Comic Sans MS"/>
                <a:sym typeface="Comic Sans MS"/>
              </a:rPr>
              <a:t>Precedence</a:t>
            </a:r>
            <a:r>
              <a:rPr b="1" lang="en" sz="1800">
                <a:solidFill>
                  <a:srgbClr val="404040"/>
                </a:solidFill>
                <a:latin typeface="Comic Sans MS"/>
                <a:ea typeface="Comic Sans MS"/>
                <a:cs typeface="Comic Sans MS"/>
                <a:sym typeface="Comic Sans MS"/>
              </a:rPr>
              <a:t> order of Operators.</a:t>
            </a:r>
            <a:endParaRPr b="1" sz="1800">
              <a:solidFill>
                <a:srgbClr val="404040"/>
              </a:solidFill>
              <a:latin typeface="Comic Sans MS"/>
              <a:ea typeface="Comic Sans MS"/>
              <a:cs typeface="Comic Sans MS"/>
              <a:sym typeface="Comic Sans MS"/>
            </a:endParaRPr>
          </a:p>
          <a:p>
            <a:pPr indent="-342900" lvl="0" marL="457200" marR="0" rtl="0" algn="l">
              <a:lnSpc>
                <a:spcPct val="115000"/>
              </a:lnSpc>
              <a:spcBef>
                <a:spcPts val="0"/>
              </a:spcBef>
              <a:spcAft>
                <a:spcPts val="0"/>
              </a:spcAft>
              <a:buClr>
                <a:srgbClr val="404040"/>
              </a:buClr>
              <a:buSzPts val="1800"/>
              <a:buFont typeface="Comic Sans MS"/>
              <a:buChar char="●"/>
            </a:pPr>
            <a:r>
              <a:rPr b="1" lang="en" sz="1800">
                <a:solidFill>
                  <a:srgbClr val="404040"/>
                </a:solidFill>
                <a:latin typeface="Comic Sans MS"/>
                <a:ea typeface="Comic Sans MS"/>
                <a:cs typeface="Comic Sans MS"/>
                <a:sym typeface="Comic Sans MS"/>
              </a:rPr>
              <a:t>The precedence order is given by </a:t>
            </a:r>
            <a:r>
              <a:rPr b="1" lang="en" sz="1800">
                <a:solidFill>
                  <a:srgbClr val="D15A12"/>
                </a:solidFill>
                <a:latin typeface="Comic Sans MS"/>
                <a:ea typeface="Comic Sans MS"/>
                <a:cs typeface="Comic Sans MS"/>
                <a:sym typeface="Comic Sans MS"/>
              </a:rPr>
              <a:t>PEMDAS</a:t>
            </a:r>
            <a:r>
              <a:rPr b="1" lang="en" sz="1800">
                <a:solidFill>
                  <a:srgbClr val="404040"/>
                </a:solidFill>
                <a:latin typeface="Comic Sans MS"/>
                <a:ea typeface="Comic Sans MS"/>
                <a:cs typeface="Comic Sans MS"/>
                <a:sym typeface="Comic Sans MS"/>
              </a:rPr>
              <a:t> Rule.</a:t>
            </a:r>
            <a:endParaRPr b="1" sz="1800">
              <a:solidFill>
                <a:srgbClr val="404040"/>
              </a:solidFill>
              <a:latin typeface="Comic Sans MS"/>
              <a:ea typeface="Comic Sans MS"/>
              <a:cs typeface="Comic Sans MS"/>
              <a:sym typeface="Comic Sans MS"/>
            </a:endParaRPr>
          </a:p>
          <a:p>
            <a:pPr indent="-342900" lvl="0" marL="457200" rtl="0" algn="l">
              <a:spcBef>
                <a:spcPts val="0"/>
              </a:spcBef>
              <a:spcAft>
                <a:spcPts val="0"/>
              </a:spcAft>
              <a:buClr>
                <a:srgbClr val="404040"/>
              </a:buClr>
              <a:buSzPts val="1800"/>
              <a:buFont typeface="Comic Sans MS"/>
              <a:buChar char="●"/>
            </a:pPr>
            <a:r>
              <a:rPr b="1" lang="en" sz="1800">
                <a:solidFill>
                  <a:srgbClr val="434343"/>
                </a:solidFill>
                <a:latin typeface="Comic Sans MS"/>
                <a:ea typeface="Comic Sans MS"/>
                <a:cs typeface="Comic Sans MS"/>
                <a:sym typeface="Comic Sans MS"/>
              </a:rPr>
              <a:t>If operators are with </a:t>
            </a:r>
            <a:r>
              <a:rPr b="1" lang="en" sz="1800">
                <a:solidFill>
                  <a:srgbClr val="D15A12"/>
                </a:solidFill>
                <a:latin typeface="Comic Sans MS"/>
                <a:ea typeface="Comic Sans MS"/>
                <a:cs typeface="Comic Sans MS"/>
                <a:sym typeface="Comic Sans MS"/>
              </a:rPr>
              <a:t>same precedence order </a:t>
            </a:r>
            <a:r>
              <a:rPr b="1" lang="en" sz="1800">
                <a:solidFill>
                  <a:srgbClr val="434343"/>
                </a:solidFill>
                <a:latin typeface="Comic Sans MS"/>
                <a:ea typeface="Comic Sans MS"/>
                <a:cs typeface="Comic Sans MS"/>
                <a:sym typeface="Comic Sans MS"/>
              </a:rPr>
              <a:t>then they are solved from </a:t>
            </a:r>
            <a:r>
              <a:rPr b="1" lang="en" sz="1800">
                <a:solidFill>
                  <a:srgbClr val="D15A12"/>
                </a:solidFill>
                <a:latin typeface="Comic Sans MS"/>
                <a:ea typeface="Comic Sans MS"/>
                <a:cs typeface="Comic Sans MS"/>
                <a:sym typeface="Comic Sans MS"/>
              </a:rPr>
              <a:t>left to right</a:t>
            </a:r>
            <a:r>
              <a:rPr b="1" lang="en" sz="1800">
                <a:solidFill>
                  <a:srgbClr val="434343"/>
                </a:solidFill>
                <a:latin typeface="Comic Sans MS"/>
                <a:ea typeface="Comic Sans MS"/>
                <a:cs typeface="Comic Sans MS"/>
                <a:sym typeface="Comic Sans MS"/>
              </a:rPr>
              <a:t> (Associativity).</a:t>
            </a:r>
            <a:endParaRPr b="1" sz="1800">
              <a:solidFill>
                <a:srgbClr val="D15A12"/>
              </a:solidFill>
              <a:latin typeface="Comic Sans MS"/>
              <a:ea typeface="Comic Sans MS"/>
              <a:cs typeface="Comic Sans MS"/>
              <a:sym typeface="Comic Sans MS"/>
            </a:endParaRPr>
          </a:p>
          <a:p>
            <a:pPr indent="0" lvl="0" marL="457200" marR="0" rtl="0" algn="l">
              <a:lnSpc>
                <a:spcPct val="115000"/>
              </a:lnSpc>
              <a:spcBef>
                <a:spcPts val="0"/>
              </a:spcBef>
              <a:spcAft>
                <a:spcPts val="0"/>
              </a:spcAft>
              <a:buNone/>
            </a:pPr>
            <a:r>
              <a:t/>
            </a:r>
            <a:endParaRPr b="1" sz="1800">
              <a:solidFill>
                <a:srgbClr val="404040"/>
              </a:solidFill>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5">
                                            <p:txEl>
                                              <p:pRg end="0" st="0"/>
                                            </p:txEl>
                                          </p:spTgt>
                                        </p:tgtEl>
                                        <p:attrNameLst>
                                          <p:attrName>style.visibility</p:attrName>
                                        </p:attrNameLst>
                                      </p:cBhvr>
                                      <p:to>
                                        <p:strVal val="visible"/>
                                      </p:to>
                                    </p:set>
                                    <p:animEffect filter="fade" transition="in">
                                      <p:cBhvr>
                                        <p:cTn dur="1000"/>
                                        <p:tgtEl>
                                          <p:spTgt spid="10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5">
                                            <p:txEl>
                                              <p:pRg end="1" st="1"/>
                                            </p:txEl>
                                          </p:spTgt>
                                        </p:tgtEl>
                                        <p:attrNameLst>
                                          <p:attrName>style.visibility</p:attrName>
                                        </p:attrNameLst>
                                      </p:cBhvr>
                                      <p:to>
                                        <p:strVal val="visible"/>
                                      </p:to>
                                    </p:set>
                                    <p:animEffect filter="fade" transition="in">
                                      <p:cBhvr>
                                        <p:cTn dur="1000"/>
                                        <p:tgtEl>
                                          <p:spTgt spid="101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5">
                                            <p:txEl>
                                              <p:pRg end="2" st="2"/>
                                            </p:txEl>
                                          </p:spTgt>
                                        </p:tgtEl>
                                        <p:attrNameLst>
                                          <p:attrName>style.visibility</p:attrName>
                                        </p:attrNameLst>
                                      </p:cBhvr>
                                      <p:to>
                                        <p:strVal val="visible"/>
                                      </p:to>
                                    </p:set>
                                    <p:animEffect filter="fade" transition="in">
                                      <p:cBhvr>
                                        <p:cTn dur="1000"/>
                                        <p:tgtEl>
                                          <p:spTgt spid="101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5">
                                            <p:txEl>
                                              <p:pRg end="3" st="3"/>
                                            </p:txEl>
                                          </p:spTgt>
                                        </p:tgtEl>
                                        <p:attrNameLst>
                                          <p:attrName>style.visibility</p:attrName>
                                        </p:attrNameLst>
                                      </p:cBhvr>
                                      <p:to>
                                        <p:strVal val="visible"/>
                                      </p:to>
                                    </p:set>
                                    <p:animEffect filter="fade" transition="in">
                                      <p:cBhvr>
                                        <p:cTn dur="1000"/>
                                        <p:tgtEl>
                                          <p:spTgt spid="101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5">
                                            <p:txEl>
                                              <p:pRg end="4" st="4"/>
                                            </p:txEl>
                                          </p:spTgt>
                                        </p:tgtEl>
                                        <p:attrNameLst>
                                          <p:attrName>style.visibility</p:attrName>
                                        </p:attrNameLst>
                                      </p:cBhvr>
                                      <p:to>
                                        <p:strVal val="visible"/>
                                      </p:to>
                                    </p:set>
                                    <p:animEffect filter="fade" transition="in">
                                      <p:cBhvr>
                                        <p:cTn dur="1000"/>
                                        <p:tgtEl>
                                          <p:spTgt spid="101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5">
                                            <p:txEl>
                                              <p:pRg end="5" st="5"/>
                                            </p:txEl>
                                          </p:spTgt>
                                        </p:tgtEl>
                                        <p:attrNameLst>
                                          <p:attrName>style.visibility</p:attrName>
                                        </p:attrNameLst>
                                      </p:cBhvr>
                                      <p:to>
                                        <p:strVal val="visible"/>
                                      </p:to>
                                    </p:set>
                                    <p:animEffect filter="fade" transition="in">
                                      <p:cBhvr>
                                        <p:cTn dur="1000"/>
                                        <p:tgtEl>
                                          <p:spTgt spid="101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5">
                                            <p:txEl>
                                              <p:pRg end="6" st="6"/>
                                            </p:txEl>
                                          </p:spTgt>
                                        </p:tgtEl>
                                        <p:attrNameLst>
                                          <p:attrName>style.visibility</p:attrName>
                                        </p:attrNameLst>
                                      </p:cBhvr>
                                      <p:to>
                                        <p:strVal val="visible"/>
                                      </p:to>
                                    </p:set>
                                    <p:animEffect filter="fade" transition="in">
                                      <p:cBhvr>
                                        <p:cTn dur="1000"/>
                                        <p:tgtEl>
                                          <p:spTgt spid="101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5">
                                            <p:txEl>
                                              <p:pRg end="7" st="7"/>
                                            </p:txEl>
                                          </p:spTgt>
                                        </p:tgtEl>
                                        <p:attrNameLst>
                                          <p:attrName>style.visibility</p:attrName>
                                        </p:attrNameLst>
                                      </p:cBhvr>
                                      <p:to>
                                        <p:strVal val="visible"/>
                                      </p:to>
                                    </p:set>
                                    <p:animEffect filter="fade" transition="in">
                                      <p:cBhvr>
                                        <p:cTn dur="1000"/>
                                        <p:tgtEl>
                                          <p:spTgt spid="101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5">
                                            <p:txEl>
                                              <p:pRg end="8" st="8"/>
                                            </p:txEl>
                                          </p:spTgt>
                                        </p:tgtEl>
                                        <p:attrNameLst>
                                          <p:attrName>style.visibility</p:attrName>
                                        </p:attrNameLst>
                                      </p:cBhvr>
                                      <p:to>
                                        <p:strVal val="visible"/>
                                      </p:to>
                                    </p:set>
                                    <p:animEffect filter="fade" transition="in">
                                      <p:cBhvr>
                                        <p:cTn dur="1000"/>
                                        <p:tgtEl>
                                          <p:spTgt spid="101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5">
                                            <p:txEl>
                                              <p:pRg end="9" st="9"/>
                                            </p:txEl>
                                          </p:spTgt>
                                        </p:tgtEl>
                                        <p:attrNameLst>
                                          <p:attrName>style.visibility</p:attrName>
                                        </p:attrNameLst>
                                      </p:cBhvr>
                                      <p:to>
                                        <p:strVal val="visible"/>
                                      </p:to>
                                    </p:set>
                                    <p:animEffect filter="fade" transition="in">
                                      <p:cBhvr>
                                        <p:cTn dur="1000"/>
                                        <p:tgtEl>
                                          <p:spTgt spid="1015">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ctrTitle"/>
          </p:nvPr>
        </p:nvSpPr>
        <p:spPr>
          <a:xfrm>
            <a:off x="152400" y="13850"/>
            <a:ext cx="9144000" cy="790200"/>
          </a:xfrm>
          <a:prstGeom prst="rect">
            <a:avLst/>
          </a:prstGeom>
        </p:spPr>
        <p:txBody>
          <a:bodyPr anchorCtr="0" anchor="b" bIns="91425" lIns="91425" spcFirstLastPara="1" rIns="91425" wrap="square" tIns="91425">
            <a:normAutofit/>
          </a:bodyPr>
          <a:lstStyle/>
          <a:p>
            <a:pPr indent="457200" lvl="0" marL="0" rtl="0" algn="l">
              <a:spcBef>
                <a:spcPts val="0"/>
              </a:spcBef>
              <a:spcAft>
                <a:spcPts val="0"/>
              </a:spcAft>
              <a:buNone/>
            </a:pPr>
            <a:r>
              <a:rPr b="1" lang="en" sz="3600">
                <a:solidFill>
                  <a:srgbClr val="434343"/>
                </a:solidFill>
                <a:latin typeface="Comic Sans MS"/>
                <a:ea typeface="Comic Sans MS"/>
                <a:cs typeface="Comic Sans MS"/>
                <a:sym typeface="Comic Sans MS"/>
              </a:rPr>
              <a:t>How</a:t>
            </a:r>
            <a:r>
              <a:rPr b="1" lang="en" sz="3600">
                <a:solidFill>
                  <a:srgbClr val="D15A12"/>
                </a:solidFill>
                <a:latin typeface="Comic Sans MS"/>
                <a:ea typeface="Comic Sans MS"/>
                <a:cs typeface="Comic Sans MS"/>
                <a:sym typeface="Comic Sans MS"/>
              </a:rPr>
              <a:t> </a:t>
            </a:r>
            <a:r>
              <a:rPr b="1" lang="en" sz="3600">
                <a:solidFill>
                  <a:srgbClr val="404040"/>
                </a:solidFill>
                <a:latin typeface="Comic Sans MS"/>
                <a:ea typeface="Comic Sans MS"/>
                <a:cs typeface="Comic Sans MS"/>
                <a:sym typeface="Comic Sans MS"/>
              </a:rPr>
              <a:t>to Allocate Memory: </a:t>
            </a:r>
            <a:r>
              <a:rPr b="1" lang="en" sz="3600">
                <a:solidFill>
                  <a:srgbClr val="D15A12"/>
                </a:solidFill>
                <a:latin typeface="Comic Sans MS"/>
                <a:ea typeface="Comic Sans MS"/>
                <a:cs typeface="Comic Sans MS"/>
                <a:sym typeface="Comic Sans MS"/>
              </a:rPr>
              <a:t>Variables</a:t>
            </a:r>
            <a:endParaRPr b="1" sz="3600">
              <a:solidFill>
                <a:srgbClr val="D15A12"/>
              </a:solidFill>
              <a:latin typeface="Comic Sans MS"/>
              <a:ea typeface="Comic Sans MS"/>
              <a:cs typeface="Comic Sans MS"/>
              <a:sym typeface="Comic Sans MS"/>
            </a:endParaRPr>
          </a:p>
        </p:txBody>
      </p:sp>
      <p:cxnSp>
        <p:nvCxnSpPr>
          <p:cNvPr id="107" name="Google Shape;107;p19"/>
          <p:cNvCxnSpPr/>
          <p:nvPr/>
        </p:nvCxnSpPr>
        <p:spPr>
          <a:xfrm>
            <a:off x="375500" y="123950"/>
            <a:ext cx="0" cy="570000"/>
          </a:xfrm>
          <a:prstGeom prst="straightConnector1">
            <a:avLst/>
          </a:prstGeom>
          <a:noFill/>
          <a:ln cap="flat" cmpd="sng" w="38100">
            <a:solidFill>
              <a:srgbClr val="D15A12"/>
            </a:solidFill>
            <a:prstDash val="solid"/>
            <a:round/>
            <a:headEnd len="med" w="med" type="none"/>
            <a:tailEnd len="med" w="med" type="none"/>
          </a:ln>
        </p:spPr>
      </p:cxnSp>
      <p:cxnSp>
        <p:nvCxnSpPr>
          <p:cNvPr id="108" name="Google Shape;108;p19"/>
          <p:cNvCxnSpPr/>
          <p:nvPr/>
        </p:nvCxnSpPr>
        <p:spPr>
          <a:xfrm>
            <a:off x="299300" y="47750"/>
            <a:ext cx="0" cy="570000"/>
          </a:xfrm>
          <a:prstGeom prst="straightConnector1">
            <a:avLst/>
          </a:prstGeom>
          <a:noFill/>
          <a:ln cap="flat" cmpd="sng" w="38100">
            <a:solidFill>
              <a:schemeClr val="dk2"/>
            </a:solidFill>
            <a:prstDash val="solid"/>
            <a:round/>
            <a:headEnd len="med" w="med" type="none"/>
            <a:tailEnd len="med" w="med" type="none"/>
          </a:ln>
        </p:spPr>
      </p:cxnSp>
      <p:sp>
        <p:nvSpPr>
          <p:cNvPr id="109" name="Google Shape;109;p19"/>
          <p:cNvSpPr/>
          <p:nvPr/>
        </p:nvSpPr>
        <p:spPr>
          <a:xfrm>
            <a:off x="0" y="4864944"/>
            <a:ext cx="9144000" cy="288000"/>
          </a:xfrm>
          <a:prstGeom prst="rect">
            <a:avLst/>
          </a:prstGeom>
          <a:solidFill>
            <a:srgbClr val="D15A1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0" name="Google Shape;110;p19"/>
          <p:cNvSpPr txBox="1"/>
          <p:nvPr/>
        </p:nvSpPr>
        <p:spPr>
          <a:xfrm>
            <a:off x="711775" y="940650"/>
            <a:ext cx="7762200" cy="1982400"/>
          </a:xfrm>
          <a:prstGeom prst="rect">
            <a:avLst/>
          </a:prstGeom>
          <a:noFill/>
          <a:ln>
            <a:noFill/>
          </a:ln>
        </p:spPr>
        <p:txBody>
          <a:bodyPr anchorCtr="0" anchor="t" bIns="91425" lIns="91425" spcFirstLastPara="1" rIns="91425" wrap="square" tIns="91425">
            <a:noAutofit/>
          </a:bodyPr>
          <a:lstStyle/>
          <a:p>
            <a:pPr indent="0" lvl="0" marL="165100" rtl="0" algn="l">
              <a:lnSpc>
                <a:spcPct val="100000"/>
              </a:lnSpc>
              <a:spcBef>
                <a:spcPts val="0"/>
              </a:spcBef>
              <a:spcAft>
                <a:spcPts val="0"/>
              </a:spcAft>
              <a:buNone/>
            </a:pPr>
            <a:r>
              <a:rPr b="1" lang="en" sz="2400">
                <a:solidFill>
                  <a:srgbClr val="434343"/>
                </a:solidFill>
                <a:latin typeface="Comic Sans MS"/>
                <a:ea typeface="Comic Sans MS"/>
                <a:cs typeface="Comic Sans MS"/>
                <a:sym typeface="Comic Sans MS"/>
              </a:rPr>
              <a:t>To store data into the </a:t>
            </a:r>
            <a:r>
              <a:rPr b="1" lang="en" sz="2400">
                <a:solidFill>
                  <a:srgbClr val="D15A12"/>
                </a:solidFill>
                <a:latin typeface="Comic Sans MS"/>
                <a:ea typeface="Comic Sans MS"/>
                <a:cs typeface="Comic Sans MS"/>
                <a:sym typeface="Comic Sans MS"/>
              </a:rPr>
              <a:t>Memory</a:t>
            </a:r>
            <a:r>
              <a:rPr b="1" lang="en" sz="2400">
                <a:solidFill>
                  <a:srgbClr val="434343"/>
                </a:solidFill>
                <a:latin typeface="Comic Sans MS"/>
                <a:ea typeface="Comic Sans MS"/>
                <a:cs typeface="Comic Sans MS"/>
                <a:sym typeface="Comic Sans MS"/>
              </a:rPr>
              <a:t>, we need to reserve the space in the </a:t>
            </a:r>
            <a:r>
              <a:rPr b="1" lang="en" sz="2400">
                <a:solidFill>
                  <a:srgbClr val="D15A12"/>
                </a:solidFill>
                <a:latin typeface="Comic Sans MS"/>
                <a:ea typeface="Comic Sans MS"/>
                <a:cs typeface="Comic Sans MS"/>
                <a:sym typeface="Comic Sans MS"/>
              </a:rPr>
              <a:t>Memory</a:t>
            </a:r>
            <a:r>
              <a:rPr b="1" lang="en" sz="2400">
                <a:solidFill>
                  <a:srgbClr val="434343"/>
                </a:solidFill>
                <a:latin typeface="Comic Sans MS"/>
                <a:ea typeface="Comic Sans MS"/>
                <a:cs typeface="Comic Sans MS"/>
                <a:sym typeface="Comic Sans MS"/>
              </a:rPr>
              <a:t>.</a:t>
            </a:r>
            <a:endParaRPr b="1" sz="2400">
              <a:solidFill>
                <a:srgbClr val="434343"/>
              </a:solidFill>
              <a:latin typeface="Comic Sans MS"/>
              <a:ea typeface="Comic Sans MS"/>
              <a:cs typeface="Comic Sans MS"/>
              <a:sym typeface="Comic Sans MS"/>
            </a:endParaRPr>
          </a:p>
          <a:p>
            <a:pPr indent="0" lvl="0" marL="165100" rtl="0" algn="l">
              <a:lnSpc>
                <a:spcPct val="100000"/>
              </a:lnSpc>
              <a:spcBef>
                <a:spcPts val="0"/>
              </a:spcBef>
              <a:spcAft>
                <a:spcPts val="0"/>
              </a:spcAft>
              <a:buNone/>
            </a:pPr>
            <a:r>
              <a:t/>
            </a:r>
            <a:endParaRPr b="1" sz="2400">
              <a:solidFill>
                <a:srgbClr val="434343"/>
              </a:solidFill>
              <a:latin typeface="Comic Sans MS"/>
              <a:ea typeface="Comic Sans MS"/>
              <a:cs typeface="Comic Sans MS"/>
              <a:sym typeface="Comic Sans MS"/>
            </a:endParaRPr>
          </a:p>
          <a:p>
            <a:pPr indent="0" lvl="0" marL="165100" rtl="0" algn="l">
              <a:spcBef>
                <a:spcPts val="0"/>
              </a:spcBef>
              <a:spcAft>
                <a:spcPts val="0"/>
              </a:spcAft>
              <a:buClr>
                <a:schemeClr val="dk1"/>
              </a:buClr>
              <a:buSzPts val="1100"/>
              <a:buFont typeface="Arial"/>
              <a:buNone/>
            </a:pPr>
            <a:r>
              <a:rPr b="1" lang="en" sz="2400">
                <a:solidFill>
                  <a:srgbClr val="434343"/>
                </a:solidFill>
                <a:latin typeface="Comic Sans MS"/>
                <a:ea typeface="Comic Sans MS"/>
                <a:cs typeface="Comic Sans MS"/>
                <a:sym typeface="Comic Sans MS"/>
              </a:rPr>
              <a:t>When the space is reserved, we can store or retrieve data from the </a:t>
            </a:r>
            <a:r>
              <a:rPr b="1" lang="en" sz="2400">
                <a:solidFill>
                  <a:srgbClr val="D15A12"/>
                </a:solidFill>
                <a:latin typeface="Comic Sans MS"/>
                <a:ea typeface="Comic Sans MS"/>
                <a:cs typeface="Comic Sans MS"/>
                <a:sym typeface="Comic Sans MS"/>
              </a:rPr>
              <a:t>Memory</a:t>
            </a:r>
            <a:r>
              <a:rPr b="1" lang="en" sz="2400">
                <a:solidFill>
                  <a:srgbClr val="434343"/>
                </a:solidFill>
                <a:latin typeface="Comic Sans MS"/>
                <a:ea typeface="Comic Sans MS"/>
                <a:cs typeface="Comic Sans MS"/>
                <a:sym typeface="Comic Sans MS"/>
              </a:rPr>
              <a:t> through its </a:t>
            </a:r>
            <a:r>
              <a:rPr b="1" lang="en" sz="2400">
                <a:solidFill>
                  <a:srgbClr val="D15A12"/>
                </a:solidFill>
                <a:latin typeface="Comic Sans MS"/>
                <a:ea typeface="Comic Sans MS"/>
                <a:cs typeface="Comic Sans MS"/>
                <a:sym typeface="Comic Sans MS"/>
              </a:rPr>
              <a:t>Memory Addresses.</a:t>
            </a:r>
            <a:endParaRPr b="1" sz="2400">
              <a:solidFill>
                <a:srgbClr val="434343"/>
              </a:solidFill>
              <a:latin typeface="Comic Sans MS"/>
              <a:ea typeface="Comic Sans MS"/>
              <a:cs typeface="Comic Sans MS"/>
              <a:sym typeface="Comic Sans MS"/>
            </a:endParaRPr>
          </a:p>
          <a:p>
            <a:pPr indent="0" lvl="0" marL="165100" rtl="0" algn="l">
              <a:lnSpc>
                <a:spcPct val="100000"/>
              </a:lnSpc>
              <a:spcBef>
                <a:spcPts val="0"/>
              </a:spcBef>
              <a:spcAft>
                <a:spcPts val="0"/>
              </a:spcAft>
              <a:buNone/>
            </a:pPr>
            <a:r>
              <a:t/>
            </a:r>
            <a:endParaRPr b="1" sz="2400">
              <a:solidFill>
                <a:srgbClr val="434343"/>
              </a:solidFill>
              <a:latin typeface="Comic Sans MS"/>
              <a:ea typeface="Comic Sans MS"/>
              <a:cs typeface="Comic Sans MS"/>
              <a:sym typeface="Comic Sans MS"/>
            </a:endParaRPr>
          </a:p>
        </p:txBody>
      </p:sp>
      <p:sp>
        <p:nvSpPr>
          <p:cNvPr id="111" name="Google Shape;111;p19"/>
          <p:cNvSpPr txBox="1"/>
          <p:nvPr/>
        </p:nvSpPr>
        <p:spPr>
          <a:xfrm>
            <a:off x="5457050" y="2162300"/>
            <a:ext cx="2788800" cy="570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t/>
            </a:r>
            <a:endParaRPr sz="2300">
              <a:solidFill>
                <a:schemeClr val="dk1"/>
              </a:solidFill>
              <a:latin typeface="Calibri"/>
              <a:ea typeface="Calibri"/>
              <a:cs typeface="Calibri"/>
              <a:sym typeface="Calibri"/>
            </a:endParaRPr>
          </a:p>
        </p:txBody>
      </p:sp>
      <p:pic>
        <p:nvPicPr>
          <p:cNvPr id="112" name="Google Shape;112;p19"/>
          <p:cNvPicPr preferRelativeResize="0"/>
          <p:nvPr/>
        </p:nvPicPr>
        <p:blipFill rotWithShape="1">
          <a:blip r:embed="rId3">
            <a:alphaModFix/>
          </a:blip>
          <a:srcRect b="0" l="0" r="0" t="0"/>
          <a:stretch/>
        </p:blipFill>
        <p:spPr>
          <a:xfrm>
            <a:off x="256950" y="2923027"/>
            <a:ext cx="905664" cy="1877024"/>
          </a:xfrm>
          <a:prstGeom prst="rect">
            <a:avLst/>
          </a:prstGeom>
          <a:noFill/>
          <a:ln>
            <a:noFill/>
          </a:ln>
        </p:spPr>
      </p:pic>
      <p:pic>
        <p:nvPicPr>
          <p:cNvPr id="113" name="Google Shape;113;p19"/>
          <p:cNvPicPr preferRelativeResize="0"/>
          <p:nvPr/>
        </p:nvPicPr>
        <p:blipFill rotWithShape="1">
          <a:blip r:embed="rId4">
            <a:alphaModFix/>
          </a:blip>
          <a:srcRect b="0" l="0" r="0" t="0"/>
          <a:stretch/>
        </p:blipFill>
        <p:spPr>
          <a:xfrm flipH="1">
            <a:off x="7972280" y="2923026"/>
            <a:ext cx="854045" cy="1877022"/>
          </a:xfrm>
          <a:prstGeom prst="rect">
            <a:avLst/>
          </a:prstGeom>
          <a:noFill/>
          <a:ln>
            <a:noFill/>
          </a:ln>
        </p:spPr>
      </p:pic>
      <p:sp>
        <p:nvSpPr>
          <p:cNvPr id="114" name="Google Shape;114;p19"/>
          <p:cNvSpPr/>
          <p:nvPr/>
        </p:nvSpPr>
        <p:spPr>
          <a:xfrm>
            <a:off x="3707375" y="3384913"/>
            <a:ext cx="860400" cy="1085100"/>
          </a:xfrm>
          <a:prstGeom prst="rect">
            <a:avLst/>
          </a:prstGeom>
          <a:solidFill>
            <a:srgbClr val="43434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9"/>
          <p:cNvSpPr/>
          <p:nvPr/>
        </p:nvSpPr>
        <p:spPr>
          <a:xfrm>
            <a:off x="3752069" y="3424933"/>
            <a:ext cx="770700" cy="303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9"/>
          <p:cNvSpPr/>
          <p:nvPr/>
        </p:nvSpPr>
        <p:spPr>
          <a:xfrm>
            <a:off x="3752069" y="3766051"/>
            <a:ext cx="770700" cy="303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9"/>
          <p:cNvSpPr/>
          <p:nvPr/>
        </p:nvSpPr>
        <p:spPr>
          <a:xfrm>
            <a:off x="3752069" y="4107169"/>
            <a:ext cx="770700" cy="303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9"/>
          <p:cNvSpPr txBox="1"/>
          <p:nvPr/>
        </p:nvSpPr>
        <p:spPr>
          <a:xfrm>
            <a:off x="4562725" y="3384925"/>
            <a:ext cx="11787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aleway"/>
                <a:ea typeface="Raleway"/>
                <a:cs typeface="Raleway"/>
                <a:sym typeface="Raleway"/>
              </a:rPr>
              <a:t>0xE4A71</a:t>
            </a:r>
            <a:endParaRPr b="1" sz="1200">
              <a:latin typeface="Raleway"/>
              <a:ea typeface="Raleway"/>
              <a:cs typeface="Raleway"/>
              <a:sym typeface="Raleway"/>
            </a:endParaRPr>
          </a:p>
        </p:txBody>
      </p:sp>
      <p:sp>
        <p:nvSpPr>
          <p:cNvPr id="119" name="Google Shape;119;p19"/>
          <p:cNvSpPr txBox="1"/>
          <p:nvPr/>
        </p:nvSpPr>
        <p:spPr>
          <a:xfrm>
            <a:off x="4562725" y="3723875"/>
            <a:ext cx="10908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aleway"/>
                <a:ea typeface="Raleway"/>
                <a:cs typeface="Raleway"/>
                <a:sym typeface="Raleway"/>
              </a:rPr>
              <a:t>0xE4A72</a:t>
            </a:r>
            <a:endParaRPr b="1" sz="1200">
              <a:latin typeface="Raleway"/>
              <a:ea typeface="Raleway"/>
              <a:cs typeface="Raleway"/>
              <a:sym typeface="Raleway"/>
            </a:endParaRPr>
          </a:p>
        </p:txBody>
      </p:sp>
      <p:sp>
        <p:nvSpPr>
          <p:cNvPr id="120" name="Google Shape;120;p19"/>
          <p:cNvSpPr txBox="1"/>
          <p:nvPr/>
        </p:nvSpPr>
        <p:spPr>
          <a:xfrm>
            <a:off x="4562725" y="4067150"/>
            <a:ext cx="10908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aleway"/>
                <a:ea typeface="Raleway"/>
                <a:cs typeface="Raleway"/>
                <a:sym typeface="Raleway"/>
              </a:rPr>
              <a:t>0xE4A73</a:t>
            </a:r>
            <a:endParaRPr b="1" sz="1200">
              <a:latin typeface="Raleway"/>
              <a:ea typeface="Raleway"/>
              <a:cs typeface="Raleway"/>
              <a:sym typeface="Raleway"/>
            </a:endParaRPr>
          </a:p>
        </p:txBody>
      </p:sp>
      <p:sp>
        <p:nvSpPr>
          <p:cNvPr id="121" name="Google Shape;121;p19"/>
          <p:cNvSpPr txBox="1"/>
          <p:nvPr/>
        </p:nvSpPr>
        <p:spPr>
          <a:xfrm>
            <a:off x="3707375" y="4545317"/>
            <a:ext cx="860400" cy="30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rgbClr val="D15A12"/>
                </a:solidFill>
                <a:latin typeface="Raleway"/>
                <a:ea typeface="Raleway"/>
                <a:cs typeface="Raleway"/>
                <a:sym typeface="Raleway"/>
              </a:rPr>
              <a:t>Memory</a:t>
            </a:r>
            <a:endParaRPr b="1" sz="1300">
              <a:solidFill>
                <a:srgbClr val="D15A12"/>
              </a:solidFill>
              <a:latin typeface="Raleway"/>
              <a:ea typeface="Raleway"/>
              <a:cs typeface="Raleway"/>
              <a:sym typeface="Raleway"/>
            </a:endParaRPr>
          </a:p>
        </p:txBody>
      </p:sp>
      <p:sp>
        <p:nvSpPr>
          <p:cNvPr id="122" name="Google Shape;122;p19"/>
          <p:cNvSpPr txBox="1"/>
          <p:nvPr/>
        </p:nvSpPr>
        <p:spPr>
          <a:xfrm>
            <a:off x="3859531" y="3418168"/>
            <a:ext cx="550800" cy="28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D15A12"/>
                </a:solidFill>
                <a:latin typeface="Raleway"/>
                <a:ea typeface="Raleway"/>
                <a:cs typeface="Raleway"/>
                <a:sym typeface="Raleway"/>
              </a:rPr>
              <a:t>30</a:t>
            </a:r>
            <a:endParaRPr b="1" sz="1600">
              <a:solidFill>
                <a:srgbClr val="D15A12"/>
              </a:solidFill>
              <a:latin typeface="Raleway"/>
              <a:ea typeface="Raleway"/>
              <a:cs typeface="Raleway"/>
              <a:sym typeface="Raleway"/>
            </a:endParaRPr>
          </a:p>
        </p:txBody>
      </p:sp>
      <p:sp>
        <p:nvSpPr>
          <p:cNvPr id="123" name="Google Shape;123;p19"/>
          <p:cNvSpPr txBox="1"/>
          <p:nvPr/>
        </p:nvSpPr>
        <p:spPr>
          <a:xfrm>
            <a:off x="3859531" y="3772581"/>
            <a:ext cx="550800" cy="28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D15A12"/>
                </a:solidFill>
                <a:latin typeface="Raleway"/>
                <a:ea typeface="Raleway"/>
                <a:cs typeface="Raleway"/>
                <a:sym typeface="Raleway"/>
              </a:rPr>
              <a:t>5</a:t>
            </a:r>
            <a:endParaRPr b="1" sz="1600">
              <a:solidFill>
                <a:srgbClr val="D15A12"/>
              </a:solidFill>
              <a:latin typeface="Raleway"/>
              <a:ea typeface="Raleway"/>
              <a:cs typeface="Raleway"/>
              <a:sym typeface="Raleway"/>
            </a:endParaRPr>
          </a:p>
        </p:txBody>
      </p:sp>
      <p:sp>
        <p:nvSpPr>
          <p:cNvPr id="124" name="Google Shape;124;p19"/>
          <p:cNvSpPr txBox="1"/>
          <p:nvPr/>
        </p:nvSpPr>
        <p:spPr>
          <a:xfrm>
            <a:off x="3864518" y="4095794"/>
            <a:ext cx="550800" cy="28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D15A12"/>
                </a:solidFill>
                <a:latin typeface="Raleway"/>
                <a:ea typeface="Raleway"/>
                <a:cs typeface="Raleway"/>
                <a:sym typeface="Raleway"/>
              </a:rPr>
              <a:t>6</a:t>
            </a:r>
            <a:endParaRPr b="1" sz="1600">
              <a:solidFill>
                <a:srgbClr val="D15A12"/>
              </a:solidFill>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xEl>
                                              <p:pRg end="0" st="0"/>
                                            </p:txEl>
                                          </p:spTgt>
                                        </p:tgtEl>
                                        <p:attrNameLst>
                                          <p:attrName>style.visibility</p:attrName>
                                        </p:attrNameLst>
                                      </p:cBhvr>
                                      <p:to>
                                        <p:strVal val="visible"/>
                                      </p:to>
                                    </p:set>
                                    <p:animEffect filter="fade" transition="in">
                                      <p:cBhvr>
                                        <p:cTn dur="1000"/>
                                        <p:tgtEl>
                                          <p:spTgt spid="1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xEl>
                                              <p:pRg end="1" st="1"/>
                                            </p:txEl>
                                          </p:spTgt>
                                        </p:tgtEl>
                                        <p:attrNameLst>
                                          <p:attrName>style.visibility</p:attrName>
                                        </p:attrNameLst>
                                      </p:cBhvr>
                                      <p:to>
                                        <p:strVal val="visible"/>
                                      </p:to>
                                    </p:set>
                                    <p:animEffect filter="fade" transition="in">
                                      <p:cBhvr>
                                        <p:cTn dur="1000"/>
                                        <p:tgtEl>
                                          <p:spTgt spid="1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xEl>
                                              <p:pRg end="2" st="2"/>
                                            </p:txEl>
                                          </p:spTgt>
                                        </p:tgtEl>
                                        <p:attrNameLst>
                                          <p:attrName>style.visibility</p:attrName>
                                        </p:attrNameLst>
                                      </p:cBhvr>
                                      <p:to>
                                        <p:strVal val="visible"/>
                                      </p:to>
                                    </p:set>
                                    <p:animEffect filter="fade" transition="in">
                                      <p:cBhvr>
                                        <p:cTn dur="1000"/>
                                        <p:tgtEl>
                                          <p:spTgt spid="11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xEl>
                                              <p:pRg end="3" st="3"/>
                                            </p:txEl>
                                          </p:spTgt>
                                        </p:tgtEl>
                                        <p:attrNameLst>
                                          <p:attrName>style.visibility</p:attrName>
                                        </p:attrNameLst>
                                      </p:cBhvr>
                                      <p:to>
                                        <p:strVal val="visible"/>
                                      </p:to>
                                    </p:set>
                                    <p:animEffect filter="fade" transition="in">
                                      <p:cBhvr>
                                        <p:cTn dur="1000"/>
                                        <p:tgtEl>
                                          <p:spTgt spid="11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par>
                                <p:cTn fill="hold" nodeType="with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par>
                                <p:cTn fill="hold" nodeType="with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par>
                                <p:cTn fill="hold" nodeType="with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par>
                                <p:cTn fill="hold" nodeType="with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par>
                                <p:cTn fill="hold" nodeType="with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par>
                                <p:cTn fill="hold" nodeType="with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par>
                                <p:cTn fill="hold" nodeType="with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par>
                                <p:cTn fill="hold" nodeType="with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par>
                                <p:cTn fill="hold" nodeType="with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par>
                                <p:cTn fill="hold" nodeType="with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par>
                                <p:cTn fill="hold" nodeType="with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8" name="Shape 128"/>
        <p:cNvGrpSpPr/>
        <p:nvPr/>
      </p:nvGrpSpPr>
      <p:grpSpPr>
        <a:xfrm>
          <a:off x="0" y="0"/>
          <a:ext cx="0" cy="0"/>
          <a:chOff x="0" y="0"/>
          <a:chExt cx="0" cy="0"/>
        </a:xfrm>
      </p:grpSpPr>
      <p:sp>
        <p:nvSpPr>
          <p:cNvPr id="129" name="Google Shape;129;p20"/>
          <p:cNvSpPr txBox="1"/>
          <p:nvPr>
            <p:ph type="ctrTitle"/>
          </p:nvPr>
        </p:nvSpPr>
        <p:spPr>
          <a:xfrm>
            <a:off x="1375800" y="1604950"/>
            <a:ext cx="6331500" cy="12450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4500">
                <a:solidFill>
                  <a:srgbClr val="D15A12"/>
                </a:solidFill>
                <a:latin typeface="Comic Sans MS"/>
                <a:ea typeface="Comic Sans MS"/>
                <a:cs typeface="Comic Sans MS"/>
                <a:sym typeface="Comic Sans MS"/>
              </a:rPr>
              <a:t>Variable Name</a:t>
            </a:r>
            <a:endParaRPr b="1" sz="4800">
              <a:solidFill>
                <a:srgbClr val="D15A12"/>
              </a:solidFill>
              <a:latin typeface="Comic Sans MS"/>
              <a:ea typeface="Comic Sans MS"/>
              <a:cs typeface="Comic Sans MS"/>
              <a:sym typeface="Comic Sans MS"/>
            </a:endParaRPr>
          </a:p>
        </p:txBody>
      </p:sp>
      <p:sp>
        <p:nvSpPr>
          <p:cNvPr id="130" name="Google Shape;130;p20"/>
          <p:cNvSpPr/>
          <p:nvPr/>
        </p:nvSpPr>
        <p:spPr>
          <a:xfrm rot="10800000">
            <a:off x="8513292" y="86"/>
            <a:ext cx="627300" cy="1995600"/>
          </a:xfrm>
          <a:prstGeom prst="rtTriangle">
            <a:avLst/>
          </a:prstGeom>
          <a:solidFill>
            <a:srgbClr val="D15A1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1" name="Google Shape;131;p20"/>
          <p:cNvSpPr/>
          <p:nvPr/>
        </p:nvSpPr>
        <p:spPr>
          <a:xfrm flipH="1" rot="10800000">
            <a:off x="-8" y="86"/>
            <a:ext cx="627300" cy="1995600"/>
          </a:xfrm>
          <a:prstGeom prst="rtTriangle">
            <a:avLst/>
          </a:prstGeom>
          <a:solidFill>
            <a:srgbClr val="D15A1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1"/>
          <p:cNvSpPr txBox="1"/>
          <p:nvPr>
            <p:ph type="ctrTitle"/>
          </p:nvPr>
        </p:nvSpPr>
        <p:spPr>
          <a:xfrm>
            <a:off x="152400" y="13850"/>
            <a:ext cx="9144000" cy="790200"/>
          </a:xfrm>
          <a:prstGeom prst="rect">
            <a:avLst/>
          </a:prstGeom>
        </p:spPr>
        <p:txBody>
          <a:bodyPr anchorCtr="0" anchor="b" bIns="91425" lIns="91425" spcFirstLastPara="1" rIns="91425" wrap="square" tIns="91425">
            <a:normAutofit/>
          </a:bodyPr>
          <a:lstStyle/>
          <a:p>
            <a:pPr indent="457200" lvl="0" marL="0" rtl="0" algn="l">
              <a:spcBef>
                <a:spcPts val="0"/>
              </a:spcBef>
              <a:spcAft>
                <a:spcPts val="0"/>
              </a:spcAft>
              <a:buNone/>
            </a:pPr>
            <a:r>
              <a:rPr b="1" lang="en" sz="3600">
                <a:solidFill>
                  <a:srgbClr val="D15A12"/>
                </a:solidFill>
                <a:latin typeface="Comic Sans MS"/>
                <a:ea typeface="Comic Sans MS"/>
                <a:cs typeface="Comic Sans MS"/>
                <a:sym typeface="Comic Sans MS"/>
              </a:rPr>
              <a:t>Variables: </a:t>
            </a:r>
            <a:r>
              <a:rPr b="1" lang="en" sz="3600">
                <a:solidFill>
                  <a:srgbClr val="434343"/>
                </a:solidFill>
                <a:latin typeface="Comic Sans MS"/>
                <a:ea typeface="Comic Sans MS"/>
                <a:cs typeface="Comic Sans MS"/>
                <a:sym typeface="Comic Sans MS"/>
              </a:rPr>
              <a:t>Names</a:t>
            </a:r>
            <a:endParaRPr b="1" sz="3600">
              <a:solidFill>
                <a:srgbClr val="434343"/>
              </a:solidFill>
              <a:latin typeface="Comic Sans MS"/>
              <a:ea typeface="Comic Sans MS"/>
              <a:cs typeface="Comic Sans MS"/>
              <a:sym typeface="Comic Sans MS"/>
            </a:endParaRPr>
          </a:p>
        </p:txBody>
      </p:sp>
      <p:cxnSp>
        <p:nvCxnSpPr>
          <p:cNvPr id="137" name="Google Shape;137;p21"/>
          <p:cNvCxnSpPr/>
          <p:nvPr/>
        </p:nvCxnSpPr>
        <p:spPr>
          <a:xfrm>
            <a:off x="375500" y="123950"/>
            <a:ext cx="0" cy="570000"/>
          </a:xfrm>
          <a:prstGeom prst="straightConnector1">
            <a:avLst/>
          </a:prstGeom>
          <a:noFill/>
          <a:ln cap="flat" cmpd="sng" w="38100">
            <a:solidFill>
              <a:srgbClr val="D15A12"/>
            </a:solidFill>
            <a:prstDash val="solid"/>
            <a:round/>
            <a:headEnd len="med" w="med" type="none"/>
            <a:tailEnd len="med" w="med" type="none"/>
          </a:ln>
        </p:spPr>
      </p:cxnSp>
      <p:cxnSp>
        <p:nvCxnSpPr>
          <p:cNvPr id="138" name="Google Shape;138;p21"/>
          <p:cNvCxnSpPr/>
          <p:nvPr/>
        </p:nvCxnSpPr>
        <p:spPr>
          <a:xfrm>
            <a:off x="299300" y="47750"/>
            <a:ext cx="0" cy="570000"/>
          </a:xfrm>
          <a:prstGeom prst="straightConnector1">
            <a:avLst/>
          </a:prstGeom>
          <a:noFill/>
          <a:ln cap="flat" cmpd="sng" w="38100">
            <a:solidFill>
              <a:schemeClr val="dk2"/>
            </a:solidFill>
            <a:prstDash val="solid"/>
            <a:round/>
            <a:headEnd len="med" w="med" type="none"/>
            <a:tailEnd len="med" w="med" type="none"/>
          </a:ln>
        </p:spPr>
      </p:cxnSp>
      <p:sp>
        <p:nvSpPr>
          <p:cNvPr id="139" name="Google Shape;139;p21"/>
          <p:cNvSpPr/>
          <p:nvPr/>
        </p:nvSpPr>
        <p:spPr>
          <a:xfrm>
            <a:off x="0" y="4864944"/>
            <a:ext cx="9144000" cy="288000"/>
          </a:xfrm>
          <a:prstGeom prst="rect">
            <a:avLst/>
          </a:prstGeom>
          <a:solidFill>
            <a:srgbClr val="D15A1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0" name="Google Shape;140;p21"/>
          <p:cNvSpPr txBox="1"/>
          <p:nvPr/>
        </p:nvSpPr>
        <p:spPr>
          <a:xfrm>
            <a:off x="711775" y="788250"/>
            <a:ext cx="7762200" cy="915900"/>
          </a:xfrm>
          <a:prstGeom prst="rect">
            <a:avLst/>
          </a:prstGeom>
          <a:noFill/>
          <a:ln>
            <a:noFill/>
          </a:ln>
        </p:spPr>
        <p:txBody>
          <a:bodyPr anchorCtr="0" anchor="t" bIns="91425" lIns="91425" spcFirstLastPara="1" rIns="91425" wrap="square" tIns="91425">
            <a:noAutofit/>
          </a:bodyPr>
          <a:lstStyle/>
          <a:p>
            <a:pPr indent="0" lvl="0" marL="165100" rtl="0" algn="l">
              <a:lnSpc>
                <a:spcPct val="100000"/>
              </a:lnSpc>
              <a:spcBef>
                <a:spcPts val="0"/>
              </a:spcBef>
              <a:spcAft>
                <a:spcPts val="0"/>
              </a:spcAft>
              <a:buNone/>
            </a:pPr>
            <a:r>
              <a:rPr b="1" lang="en" sz="2400">
                <a:solidFill>
                  <a:srgbClr val="434343"/>
                </a:solidFill>
                <a:latin typeface="Comic Sans MS"/>
                <a:ea typeface="Comic Sans MS"/>
                <a:cs typeface="Comic Sans MS"/>
                <a:sym typeface="Comic Sans MS"/>
              </a:rPr>
              <a:t>It is difficult to remember the </a:t>
            </a:r>
            <a:r>
              <a:rPr b="1" lang="en" sz="2400">
                <a:solidFill>
                  <a:srgbClr val="D15A12"/>
                </a:solidFill>
                <a:latin typeface="Comic Sans MS"/>
                <a:ea typeface="Comic Sans MS"/>
                <a:cs typeface="Comic Sans MS"/>
                <a:sym typeface="Comic Sans MS"/>
              </a:rPr>
              <a:t>Addresses</a:t>
            </a:r>
            <a:r>
              <a:rPr b="1" lang="en" sz="2400">
                <a:solidFill>
                  <a:srgbClr val="434343"/>
                </a:solidFill>
                <a:latin typeface="Comic Sans MS"/>
                <a:ea typeface="Comic Sans MS"/>
                <a:cs typeface="Comic Sans MS"/>
                <a:sym typeface="Comic Sans MS"/>
              </a:rPr>
              <a:t> of these </a:t>
            </a:r>
            <a:r>
              <a:rPr b="1" lang="en" sz="2400">
                <a:solidFill>
                  <a:srgbClr val="D15A12"/>
                </a:solidFill>
                <a:latin typeface="Comic Sans MS"/>
                <a:ea typeface="Comic Sans MS"/>
                <a:cs typeface="Comic Sans MS"/>
                <a:sym typeface="Comic Sans MS"/>
              </a:rPr>
              <a:t>Memory</a:t>
            </a:r>
            <a:r>
              <a:rPr b="1" lang="en" sz="2400">
                <a:solidFill>
                  <a:srgbClr val="434343"/>
                </a:solidFill>
                <a:latin typeface="Comic Sans MS"/>
                <a:ea typeface="Comic Sans MS"/>
                <a:cs typeface="Comic Sans MS"/>
                <a:sym typeface="Comic Sans MS"/>
              </a:rPr>
              <a:t> locations.</a:t>
            </a:r>
            <a:endParaRPr b="1" sz="2400">
              <a:solidFill>
                <a:srgbClr val="D15A12"/>
              </a:solidFill>
              <a:latin typeface="Comic Sans MS"/>
              <a:ea typeface="Comic Sans MS"/>
              <a:cs typeface="Comic Sans MS"/>
              <a:sym typeface="Comic Sans MS"/>
            </a:endParaRPr>
          </a:p>
        </p:txBody>
      </p:sp>
      <p:sp>
        <p:nvSpPr>
          <p:cNvPr id="141" name="Google Shape;141;p21"/>
          <p:cNvSpPr txBox="1"/>
          <p:nvPr/>
        </p:nvSpPr>
        <p:spPr>
          <a:xfrm>
            <a:off x="5457050" y="2162300"/>
            <a:ext cx="2788800" cy="570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t/>
            </a:r>
            <a:endParaRPr sz="2300">
              <a:solidFill>
                <a:schemeClr val="dk1"/>
              </a:solidFill>
              <a:latin typeface="Calibri"/>
              <a:ea typeface="Calibri"/>
              <a:cs typeface="Calibri"/>
              <a:sym typeface="Calibri"/>
            </a:endParaRPr>
          </a:p>
        </p:txBody>
      </p:sp>
      <p:pic>
        <p:nvPicPr>
          <p:cNvPr id="142" name="Google Shape;142;p21"/>
          <p:cNvPicPr preferRelativeResize="0"/>
          <p:nvPr/>
        </p:nvPicPr>
        <p:blipFill rotWithShape="1">
          <a:blip r:embed="rId3">
            <a:alphaModFix/>
          </a:blip>
          <a:srcRect b="0" l="0" r="0" t="0"/>
          <a:stretch/>
        </p:blipFill>
        <p:spPr>
          <a:xfrm>
            <a:off x="256950" y="2923027"/>
            <a:ext cx="905664" cy="1877024"/>
          </a:xfrm>
          <a:prstGeom prst="rect">
            <a:avLst/>
          </a:prstGeom>
          <a:noFill/>
          <a:ln>
            <a:noFill/>
          </a:ln>
        </p:spPr>
      </p:pic>
      <p:pic>
        <p:nvPicPr>
          <p:cNvPr id="143" name="Google Shape;143;p21"/>
          <p:cNvPicPr preferRelativeResize="0"/>
          <p:nvPr/>
        </p:nvPicPr>
        <p:blipFill rotWithShape="1">
          <a:blip r:embed="rId4">
            <a:alphaModFix/>
          </a:blip>
          <a:srcRect b="0" l="0" r="0" t="0"/>
          <a:stretch/>
        </p:blipFill>
        <p:spPr>
          <a:xfrm flipH="1">
            <a:off x="7972280" y="2923026"/>
            <a:ext cx="854045" cy="1877022"/>
          </a:xfrm>
          <a:prstGeom prst="rect">
            <a:avLst/>
          </a:prstGeom>
          <a:noFill/>
          <a:ln>
            <a:noFill/>
          </a:ln>
        </p:spPr>
      </p:pic>
      <p:sp>
        <p:nvSpPr>
          <p:cNvPr id="144" name="Google Shape;144;p21"/>
          <p:cNvSpPr txBox="1"/>
          <p:nvPr/>
        </p:nvSpPr>
        <p:spPr>
          <a:xfrm>
            <a:off x="711775" y="1626450"/>
            <a:ext cx="7762200" cy="915900"/>
          </a:xfrm>
          <a:prstGeom prst="rect">
            <a:avLst/>
          </a:prstGeom>
          <a:noFill/>
          <a:ln>
            <a:noFill/>
          </a:ln>
        </p:spPr>
        <p:txBody>
          <a:bodyPr anchorCtr="0" anchor="t" bIns="91425" lIns="91425" spcFirstLastPara="1" rIns="91425" wrap="square" tIns="91425">
            <a:noAutofit/>
          </a:bodyPr>
          <a:lstStyle/>
          <a:p>
            <a:pPr indent="0" lvl="0" marL="165100" rtl="0" algn="l">
              <a:spcBef>
                <a:spcPts val="0"/>
              </a:spcBef>
              <a:spcAft>
                <a:spcPts val="0"/>
              </a:spcAft>
              <a:buNone/>
            </a:pPr>
            <a:r>
              <a:rPr b="1" lang="en" sz="2400">
                <a:solidFill>
                  <a:srgbClr val="434343"/>
                </a:solidFill>
                <a:latin typeface="Comic Sans MS"/>
                <a:ea typeface="Comic Sans MS"/>
                <a:cs typeface="Comic Sans MS"/>
                <a:sym typeface="Comic Sans MS"/>
              </a:rPr>
              <a:t>High Level Languages allow us to give </a:t>
            </a:r>
            <a:r>
              <a:rPr b="1" lang="en" sz="2400">
                <a:solidFill>
                  <a:srgbClr val="D15A12"/>
                </a:solidFill>
                <a:latin typeface="Comic Sans MS"/>
                <a:ea typeface="Comic Sans MS"/>
                <a:cs typeface="Comic Sans MS"/>
                <a:sym typeface="Comic Sans MS"/>
              </a:rPr>
              <a:t>Names</a:t>
            </a:r>
            <a:r>
              <a:rPr b="1" lang="en" sz="2400">
                <a:solidFill>
                  <a:srgbClr val="434343"/>
                </a:solidFill>
                <a:latin typeface="Comic Sans MS"/>
                <a:ea typeface="Comic Sans MS"/>
                <a:cs typeface="Comic Sans MS"/>
                <a:sym typeface="Comic Sans MS"/>
              </a:rPr>
              <a:t> to these reserved </a:t>
            </a:r>
            <a:r>
              <a:rPr b="1" lang="en" sz="2400">
                <a:solidFill>
                  <a:srgbClr val="D15A12"/>
                </a:solidFill>
                <a:latin typeface="Comic Sans MS"/>
                <a:ea typeface="Comic Sans MS"/>
                <a:cs typeface="Comic Sans MS"/>
                <a:sym typeface="Comic Sans MS"/>
              </a:rPr>
              <a:t>Memory</a:t>
            </a:r>
            <a:r>
              <a:rPr b="1" lang="en" sz="2400">
                <a:solidFill>
                  <a:srgbClr val="434343"/>
                </a:solidFill>
                <a:latin typeface="Comic Sans MS"/>
                <a:ea typeface="Comic Sans MS"/>
                <a:cs typeface="Comic Sans MS"/>
                <a:sym typeface="Comic Sans MS"/>
              </a:rPr>
              <a:t> locations.</a:t>
            </a:r>
            <a:endParaRPr b="1" sz="2400">
              <a:solidFill>
                <a:srgbClr val="434343"/>
              </a:solidFill>
              <a:latin typeface="Comic Sans MS"/>
              <a:ea typeface="Comic Sans MS"/>
              <a:cs typeface="Comic Sans MS"/>
              <a:sym typeface="Comic Sans MS"/>
            </a:endParaRPr>
          </a:p>
        </p:txBody>
      </p:sp>
      <p:sp>
        <p:nvSpPr>
          <p:cNvPr id="145" name="Google Shape;145;p21"/>
          <p:cNvSpPr/>
          <p:nvPr/>
        </p:nvSpPr>
        <p:spPr>
          <a:xfrm>
            <a:off x="3707375" y="3232513"/>
            <a:ext cx="860400" cy="1085100"/>
          </a:xfrm>
          <a:prstGeom prst="rect">
            <a:avLst/>
          </a:prstGeom>
          <a:solidFill>
            <a:srgbClr val="43434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1"/>
          <p:cNvSpPr/>
          <p:nvPr/>
        </p:nvSpPr>
        <p:spPr>
          <a:xfrm>
            <a:off x="3752069" y="3272533"/>
            <a:ext cx="770700" cy="303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1"/>
          <p:cNvSpPr/>
          <p:nvPr/>
        </p:nvSpPr>
        <p:spPr>
          <a:xfrm>
            <a:off x="3752069" y="3613651"/>
            <a:ext cx="770700" cy="303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1"/>
          <p:cNvSpPr/>
          <p:nvPr/>
        </p:nvSpPr>
        <p:spPr>
          <a:xfrm>
            <a:off x="3752069" y="3954769"/>
            <a:ext cx="770700" cy="303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1"/>
          <p:cNvSpPr txBox="1"/>
          <p:nvPr/>
        </p:nvSpPr>
        <p:spPr>
          <a:xfrm>
            <a:off x="4562725" y="3232525"/>
            <a:ext cx="11787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aleway"/>
                <a:ea typeface="Raleway"/>
                <a:cs typeface="Raleway"/>
                <a:sym typeface="Raleway"/>
              </a:rPr>
              <a:t>0xE4A71</a:t>
            </a:r>
            <a:endParaRPr b="1" sz="1200">
              <a:latin typeface="Raleway"/>
              <a:ea typeface="Raleway"/>
              <a:cs typeface="Raleway"/>
              <a:sym typeface="Raleway"/>
            </a:endParaRPr>
          </a:p>
        </p:txBody>
      </p:sp>
      <p:sp>
        <p:nvSpPr>
          <p:cNvPr id="150" name="Google Shape;150;p21"/>
          <p:cNvSpPr txBox="1"/>
          <p:nvPr/>
        </p:nvSpPr>
        <p:spPr>
          <a:xfrm>
            <a:off x="4562725" y="3571475"/>
            <a:ext cx="10908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aleway"/>
                <a:ea typeface="Raleway"/>
                <a:cs typeface="Raleway"/>
                <a:sym typeface="Raleway"/>
              </a:rPr>
              <a:t>0xE4A72</a:t>
            </a:r>
            <a:endParaRPr b="1" sz="1200">
              <a:latin typeface="Raleway"/>
              <a:ea typeface="Raleway"/>
              <a:cs typeface="Raleway"/>
              <a:sym typeface="Raleway"/>
            </a:endParaRPr>
          </a:p>
        </p:txBody>
      </p:sp>
      <p:sp>
        <p:nvSpPr>
          <p:cNvPr id="151" name="Google Shape;151;p21"/>
          <p:cNvSpPr txBox="1"/>
          <p:nvPr/>
        </p:nvSpPr>
        <p:spPr>
          <a:xfrm>
            <a:off x="4562725" y="3914750"/>
            <a:ext cx="10908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aleway"/>
                <a:ea typeface="Raleway"/>
                <a:cs typeface="Raleway"/>
                <a:sym typeface="Raleway"/>
              </a:rPr>
              <a:t>0xE4A73</a:t>
            </a:r>
            <a:endParaRPr b="1" sz="1200">
              <a:latin typeface="Raleway"/>
              <a:ea typeface="Raleway"/>
              <a:cs typeface="Raleway"/>
              <a:sym typeface="Raleway"/>
            </a:endParaRPr>
          </a:p>
        </p:txBody>
      </p:sp>
      <p:sp>
        <p:nvSpPr>
          <p:cNvPr id="152" name="Google Shape;152;p21"/>
          <p:cNvSpPr txBox="1"/>
          <p:nvPr/>
        </p:nvSpPr>
        <p:spPr>
          <a:xfrm>
            <a:off x="3707375" y="4392917"/>
            <a:ext cx="860400" cy="30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rgbClr val="D15A12"/>
                </a:solidFill>
                <a:latin typeface="Raleway"/>
                <a:ea typeface="Raleway"/>
                <a:cs typeface="Raleway"/>
                <a:sym typeface="Raleway"/>
              </a:rPr>
              <a:t>Memory</a:t>
            </a:r>
            <a:endParaRPr b="1" sz="1300">
              <a:solidFill>
                <a:srgbClr val="D15A12"/>
              </a:solidFill>
              <a:latin typeface="Raleway"/>
              <a:ea typeface="Raleway"/>
              <a:cs typeface="Raleway"/>
              <a:sym typeface="Raleway"/>
            </a:endParaRPr>
          </a:p>
        </p:txBody>
      </p:sp>
      <p:sp>
        <p:nvSpPr>
          <p:cNvPr id="153" name="Google Shape;153;p21"/>
          <p:cNvSpPr txBox="1"/>
          <p:nvPr/>
        </p:nvSpPr>
        <p:spPr>
          <a:xfrm>
            <a:off x="3859531" y="3265768"/>
            <a:ext cx="550800" cy="28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D15A12"/>
                </a:solidFill>
                <a:latin typeface="Raleway"/>
                <a:ea typeface="Raleway"/>
                <a:cs typeface="Raleway"/>
                <a:sym typeface="Raleway"/>
              </a:rPr>
              <a:t>30</a:t>
            </a:r>
            <a:endParaRPr b="1" sz="1600">
              <a:solidFill>
                <a:srgbClr val="D15A12"/>
              </a:solidFill>
              <a:latin typeface="Raleway"/>
              <a:ea typeface="Raleway"/>
              <a:cs typeface="Raleway"/>
              <a:sym typeface="Raleway"/>
            </a:endParaRPr>
          </a:p>
        </p:txBody>
      </p:sp>
      <p:sp>
        <p:nvSpPr>
          <p:cNvPr id="154" name="Google Shape;154;p21"/>
          <p:cNvSpPr txBox="1"/>
          <p:nvPr/>
        </p:nvSpPr>
        <p:spPr>
          <a:xfrm>
            <a:off x="3859531" y="3620181"/>
            <a:ext cx="550800" cy="28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D15A12"/>
                </a:solidFill>
                <a:latin typeface="Raleway"/>
                <a:ea typeface="Raleway"/>
                <a:cs typeface="Raleway"/>
                <a:sym typeface="Raleway"/>
              </a:rPr>
              <a:t>5</a:t>
            </a:r>
            <a:endParaRPr b="1" sz="1600">
              <a:solidFill>
                <a:srgbClr val="D15A12"/>
              </a:solidFill>
              <a:latin typeface="Raleway"/>
              <a:ea typeface="Raleway"/>
              <a:cs typeface="Raleway"/>
              <a:sym typeface="Raleway"/>
            </a:endParaRPr>
          </a:p>
        </p:txBody>
      </p:sp>
      <p:sp>
        <p:nvSpPr>
          <p:cNvPr id="155" name="Google Shape;155;p21"/>
          <p:cNvSpPr txBox="1"/>
          <p:nvPr/>
        </p:nvSpPr>
        <p:spPr>
          <a:xfrm>
            <a:off x="3864518" y="3943394"/>
            <a:ext cx="550800" cy="28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D15A12"/>
                </a:solidFill>
                <a:latin typeface="Raleway"/>
                <a:ea typeface="Raleway"/>
                <a:cs typeface="Raleway"/>
                <a:sym typeface="Raleway"/>
              </a:rPr>
              <a:t>6</a:t>
            </a:r>
            <a:endParaRPr b="1" sz="1600">
              <a:solidFill>
                <a:srgbClr val="D15A12"/>
              </a:solidFill>
              <a:latin typeface="Raleway"/>
              <a:ea typeface="Raleway"/>
              <a:cs typeface="Raleway"/>
              <a:sym typeface="Raleway"/>
            </a:endParaRPr>
          </a:p>
        </p:txBody>
      </p:sp>
      <p:sp>
        <p:nvSpPr>
          <p:cNvPr id="156" name="Google Shape;156;p21"/>
          <p:cNvSpPr/>
          <p:nvPr/>
        </p:nvSpPr>
        <p:spPr>
          <a:xfrm flipH="1" rot="5400000">
            <a:off x="5593675" y="2940100"/>
            <a:ext cx="375000" cy="723300"/>
          </a:xfrm>
          <a:prstGeom prst="bentArrow">
            <a:avLst>
              <a:gd fmla="val 25000" name="adj1"/>
              <a:gd fmla="val 25000" name="adj2"/>
              <a:gd fmla="val 25000" name="adj3"/>
              <a:gd fmla="val 43750" name="adj4"/>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1"/>
          <p:cNvSpPr/>
          <p:nvPr/>
        </p:nvSpPr>
        <p:spPr>
          <a:xfrm rot="5400000">
            <a:off x="5599975" y="3893300"/>
            <a:ext cx="375000" cy="710700"/>
          </a:xfrm>
          <a:prstGeom prst="bentArrow">
            <a:avLst>
              <a:gd fmla="val 25000" name="adj1"/>
              <a:gd fmla="val 25000" name="adj2"/>
              <a:gd fmla="val 25000" name="adj3"/>
              <a:gd fmla="val 43750" name="adj4"/>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1"/>
          <p:cNvSpPr/>
          <p:nvPr/>
        </p:nvSpPr>
        <p:spPr>
          <a:xfrm>
            <a:off x="5437850" y="3679650"/>
            <a:ext cx="905700" cy="191100"/>
          </a:xfrm>
          <a:prstGeom prst="rightArrow">
            <a:avLst>
              <a:gd fmla="val 50000" name="adj1"/>
              <a:gd fmla="val 50000" name="adj2"/>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1"/>
          <p:cNvSpPr txBox="1"/>
          <p:nvPr/>
        </p:nvSpPr>
        <p:spPr>
          <a:xfrm>
            <a:off x="5708025" y="2634475"/>
            <a:ext cx="1178700" cy="3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D15A12"/>
                </a:solidFill>
                <a:latin typeface="Raleway"/>
                <a:ea typeface="Raleway"/>
                <a:cs typeface="Raleway"/>
                <a:sym typeface="Raleway"/>
              </a:rPr>
              <a:t>number1</a:t>
            </a:r>
            <a:endParaRPr b="1">
              <a:solidFill>
                <a:srgbClr val="D15A12"/>
              </a:solidFill>
              <a:latin typeface="Raleway"/>
              <a:ea typeface="Raleway"/>
              <a:cs typeface="Raleway"/>
              <a:sym typeface="Raleway"/>
            </a:endParaRPr>
          </a:p>
        </p:txBody>
      </p:sp>
      <p:sp>
        <p:nvSpPr>
          <p:cNvPr id="160" name="Google Shape;160;p21"/>
          <p:cNvSpPr txBox="1"/>
          <p:nvPr/>
        </p:nvSpPr>
        <p:spPr>
          <a:xfrm>
            <a:off x="6546225" y="3548875"/>
            <a:ext cx="1178700" cy="3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D15A12"/>
                </a:solidFill>
                <a:latin typeface="Raleway"/>
                <a:ea typeface="Raleway"/>
                <a:cs typeface="Raleway"/>
                <a:sym typeface="Raleway"/>
              </a:rPr>
              <a:t>number2</a:t>
            </a:r>
            <a:endParaRPr b="1">
              <a:solidFill>
                <a:srgbClr val="D15A12"/>
              </a:solidFill>
              <a:latin typeface="Raleway"/>
              <a:ea typeface="Raleway"/>
              <a:cs typeface="Raleway"/>
              <a:sym typeface="Raleway"/>
            </a:endParaRPr>
          </a:p>
        </p:txBody>
      </p:sp>
      <p:sp>
        <p:nvSpPr>
          <p:cNvPr id="161" name="Google Shape;161;p21"/>
          <p:cNvSpPr txBox="1"/>
          <p:nvPr/>
        </p:nvSpPr>
        <p:spPr>
          <a:xfrm>
            <a:off x="5784225" y="4387075"/>
            <a:ext cx="1178700" cy="3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D15A12"/>
                </a:solidFill>
                <a:latin typeface="Raleway"/>
                <a:ea typeface="Raleway"/>
                <a:cs typeface="Raleway"/>
                <a:sym typeface="Raleway"/>
              </a:rPr>
              <a:t>result</a:t>
            </a:r>
            <a:endParaRPr b="1">
              <a:solidFill>
                <a:srgbClr val="D15A12"/>
              </a:solidFill>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par>
                                <p:cTn fill="hold" nodeType="with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par>
                                <p:cTn fill="hold" nodeType="with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par>
                                <p:cTn fill="hold" nodeType="with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2"/>
          <p:cNvSpPr txBox="1"/>
          <p:nvPr>
            <p:ph type="ctrTitle"/>
          </p:nvPr>
        </p:nvSpPr>
        <p:spPr>
          <a:xfrm>
            <a:off x="152400" y="13850"/>
            <a:ext cx="9144000" cy="790200"/>
          </a:xfrm>
          <a:prstGeom prst="rect">
            <a:avLst/>
          </a:prstGeom>
        </p:spPr>
        <p:txBody>
          <a:bodyPr anchorCtr="0" anchor="b" bIns="91425" lIns="91425" spcFirstLastPara="1" rIns="91425" wrap="square" tIns="91425">
            <a:normAutofit/>
          </a:bodyPr>
          <a:lstStyle/>
          <a:p>
            <a:pPr indent="457200" lvl="0" marL="0" rtl="0" algn="l">
              <a:spcBef>
                <a:spcPts val="0"/>
              </a:spcBef>
              <a:spcAft>
                <a:spcPts val="0"/>
              </a:spcAft>
              <a:buNone/>
            </a:pPr>
            <a:r>
              <a:rPr b="1" lang="en" sz="3600">
                <a:solidFill>
                  <a:srgbClr val="D15A12"/>
                </a:solidFill>
                <a:latin typeface="Comic Sans MS"/>
                <a:ea typeface="Comic Sans MS"/>
                <a:cs typeface="Comic Sans MS"/>
                <a:sym typeface="Comic Sans MS"/>
              </a:rPr>
              <a:t>Variables: </a:t>
            </a:r>
            <a:r>
              <a:rPr b="1" lang="en" sz="3600">
                <a:solidFill>
                  <a:srgbClr val="434343"/>
                </a:solidFill>
                <a:latin typeface="Comic Sans MS"/>
                <a:ea typeface="Comic Sans MS"/>
                <a:cs typeface="Comic Sans MS"/>
                <a:sym typeface="Comic Sans MS"/>
              </a:rPr>
              <a:t>Names</a:t>
            </a:r>
            <a:endParaRPr b="1" sz="3600">
              <a:solidFill>
                <a:srgbClr val="434343"/>
              </a:solidFill>
              <a:latin typeface="Comic Sans MS"/>
              <a:ea typeface="Comic Sans MS"/>
              <a:cs typeface="Comic Sans MS"/>
              <a:sym typeface="Comic Sans MS"/>
            </a:endParaRPr>
          </a:p>
        </p:txBody>
      </p:sp>
      <p:cxnSp>
        <p:nvCxnSpPr>
          <p:cNvPr id="167" name="Google Shape;167;p22"/>
          <p:cNvCxnSpPr/>
          <p:nvPr/>
        </p:nvCxnSpPr>
        <p:spPr>
          <a:xfrm>
            <a:off x="375500" y="123950"/>
            <a:ext cx="0" cy="570000"/>
          </a:xfrm>
          <a:prstGeom prst="straightConnector1">
            <a:avLst/>
          </a:prstGeom>
          <a:noFill/>
          <a:ln cap="flat" cmpd="sng" w="38100">
            <a:solidFill>
              <a:srgbClr val="D15A12"/>
            </a:solidFill>
            <a:prstDash val="solid"/>
            <a:round/>
            <a:headEnd len="med" w="med" type="none"/>
            <a:tailEnd len="med" w="med" type="none"/>
          </a:ln>
        </p:spPr>
      </p:cxnSp>
      <p:cxnSp>
        <p:nvCxnSpPr>
          <p:cNvPr id="168" name="Google Shape;168;p22"/>
          <p:cNvCxnSpPr/>
          <p:nvPr/>
        </p:nvCxnSpPr>
        <p:spPr>
          <a:xfrm>
            <a:off x="299300" y="47750"/>
            <a:ext cx="0" cy="570000"/>
          </a:xfrm>
          <a:prstGeom prst="straightConnector1">
            <a:avLst/>
          </a:prstGeom>
          <a:noFill/>
          <a:ln cap="flat" cmpd="sng" w="38100">
            <a:solidFill>
              <a:schemeClr val="dk2"/>
            </a:solidFill>
            <a:prstDash val="solid"/>
            <a:round/>
            <a:headEnd len="med" w="med" type="none"/>
            <a:tailEnd len="med" w="med" type="none"/>
          </a:ln>
        </p:spPr>
      </p:cxnSp>
      <p:sp>
        <p:nvSpPr>
          <p:cNvPr id="169" name="Google Shape;169;p22"/>
          <p:cNvSpPr/>
          <p:nvPr/>
        </p:nvSpPr>
        <p:spPr>
          <a:xfrm>
            <a:off x="0" y="4864944"/>
            <a:ext cx="9144000" cy="288000"/>
          </a:xfrm>
          <a:prstGeom prst="rect">
            <a:avLst/>
          </a:prstGeom>
          <a:solidFill>
            <a:srgbClr val="D15A1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0" name="Google Shape;170;p22"/>
          <p:cNvSpPr txBox="1"/>
          <p:nvPr/>
        </p:nvSpPr>
        <p:spPr>
          <a:xfrm>
            <a:off x="711775" y="1016850"/>
            <a:ext cx="7762200" cy="915900"/>
          </a:xfrm>
          <a:prstGeom prst="rect">
            <a:avLst/>
          </a:prstGeom>
          <a:noFill/>
          <a:ln>
            <a:noFill/>
          </a:ln>
        </p:spPr>
        <p:txBody>
          <a:bodyPr anchorCtr="0" anchor="t" bIns="91425" lIns="91425" spcFirstLastPara="1" rIns="91425" wrap="square" tIns="91425">
            <a:noAutofit/>
          </a:bodyPr>
          <a:lstStyle/>
          <a:p>
            <a:pPr indent="0" lvl="0" marL="165100" rtl="0" algn="l">
              <a:lnSpc>
                <a:spcPct val="100000"/>
              </a:lnSpc>
              <a:spcBef>
                <a:spcPts val="0"/>
              </a:spcBef>
              <a:spcAft>
                <a:spcPts val="0"/>
              </a:spcAft>
              <a:buNone/>
            </a:pPr>
            <a:r>
              <a:rPr b="1" lang="en" sz="2400">
                <a:solidFill>
                  <a:srgbClr val="434343"/>
                </a:solidFill>
                <a:latin typeface="Comic Sans MS"/>
                <a:ea typeface="Comic Sans MS"/>
                <a:cs typeface="Comic Sans MS"/>
                <a:sym typeface="Comic Sans MS"/>
              </a:rPr>
              <a:t>These </a:t>
            </a:r>
            <a:r>
              <a:rPr b="1" lang="en" sz="2400">
                <a:solidFill>
                  <a:srgbClr val="D15A12"/>
                </a:solidFill>
                <a:latin typeface="Comic Sans MS"/>
                <a:ea typeface="Comic Sans MS"/>
                <a:cs typeface="Comic Sans MS"/>
                <a:sym typeface="Comic Sans MS"/>
              </a:rPr>
              <a:t>Names</a:t>
            </a:r>
            <a:r>
              <a:rPr b="1" lang="en" sz="2400">
                <a:solidFill>
                  <a:srgbClr val="434343"/>
                </a:solidFill>
                <a:latin typeface="Comic Sans MS"/>
                <a:ea typeface="Comic Sans MS"/>
                <a:cs typeface="Comic Sans MS"/>
                <a:sym typeface="Comic Sans MS"/>
              </a:rPr>
              <a:t> are called the </a:t>
            </a:r>
            <a:r>
              <a:rPr b="1" lang="en" sz="2400">
                <a:solidFill>
                  <a:srgbClr val="D15A12"/>
                </a:solidFill>
                <a:latin typeface="Comic Sans MS"/>
                <a:ea typeface="Comic Sans MS"/>
                <a:cs typeface="Comic Sans MS"/>
                <a:sym typeface="Comic Sans MS"/>
              </a:rPr>
              <a:t>Variables</a:t>
            </a:r>
            <a:r>
              <a:rPr b="1" lang="en" sz="2400">
                <a:solidFill>
                  <a:srgbClr val="434343"/>
                </a:solidFill>
                <a:latin typeface="Comic Sans MS"/>
                <a:ea typeface="Comic Sans MS"/>
                <a:cs typeface="Comic Sans MS"/>
                <a:sym typeface="Comic Sans MS"/>
              </a:rPr>
              <a:t>.</a:t>
            </a:r>
            <a:endParaRPr b="1" sz="2400">
              <a:solidFill>
                <a:srgbClr val="434343"/>
              </a:solidFill>
              <a:latin typeface="Comic Sans MS"/>
              <a:ea typeface="Comic Sans MS"/>
              <a:cs typeface="Comic Sans MS"/>
              <a:sym typeface="Comic Sans MS"/>
            </a:endParaRPr>
          </a:p>
        </p:txBody>
      </p:sp>
      <p:sp>
        <p:nvSpPr>
          <p:cNvPr id="171" name="Google Shape;171;p22"/>
          <p:cNvSpPr txBox="1"/>
          <p:nvPr/>
        </p:nvSpPr>
        <p:spPr>
          <a:xfrm>
            <a:off x="5457050" y="2162300"/>
            <a:ext cx="2788800" cy="570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t/>
            </a:r>
            <a:endParaRPr sz="2300">
              <a:solidFill>
                <a:schemeClr val="dk1"/>
              </a:solidFill>
              <a:latin typeface="Calibri"/>
              <a:ea typeface="Calibri"/>
              <a:cs typeface="Calibri"/>
              <a:sym typeface="Calibri"/>
            </a:endParaRPr>
          </a:p>
        </p:txBody>
      </p:sp>
      <p:pic>
        <p:nvPicPr>
          <p:cNvPr id="172" name="Google Shape;172;p22"/>
          <p:cNvPicPr preferRelativeResize="0"/>
          <p:nvPr/>
        </p:nvPicPr>
        <p:blipFill rotWithShape="1">
          <a:blip r:embed="rId3">
            <a:alphaModFix/>
          </a:blip>
          <a:srcRect b="0" l="0" r="0" t="0"/>
          <a:stretch/>
        </p:blipFill>
        <p:spPr>
          <a:xfrm>
            <a:off x="256950" y="2923027"/>
            <a:ext cx="905664" cy="1877024"/>
          </a:xfrm>
          <a:prstGeom prst="rect">
            <a:avLst/>
          </a:prstGeom>
          <a:noFill/>
          <a:ln>
            <a:noFill/>
          </a:ln>
        </p:spPr>
      </p:pic>
      <p:pic>
        <p:nvPicPr>
          <p:cNvPr id="173" name="Google Shape;173;p22"/>
          <p:cNvPicPr preferRelativeResize="0"/>
          <p:nvPr/>
        </p:nvPicPr>
        <p:blipFill rotWithShape="1">
          <a:blip r:embed="rId4">
            <a:alphaModFix/>
          </a:blip>
          <a:srcRect b="0" l="0" r="0" t="0"/>
          <a:stretch/>
        </p:blipFill>
        <p:spPr>
          <a:xfrm flipH="1">
            <a:off x="7972280" y="2923026"/>
            <a:ext cx="854045" cy="1877022"/>
          </a:xfrm>
          <a:prstGeom prst="rect">
            <a:avLst/>
          </a:prstGeom>
          <a:noFill/>
          <a:ln>
            <a:noFill/>
          </a:ln>
        </p:spPr>
      </p:pic>
      <p:sp>
        <p:nvSpPr>
          <p:cNvPr id="174" name="Google Shape;174;p22"/>
          <p:cNvSpPr txBox="1"/>
          <p:nvPr/>
        </p:nvSpPr>
        <p:spPr>
          <a:xfrm>
            <a:off x="711775" y="1397850"/>
            <a:ext cx="7762200" cy="915900"/>
          </a:xfrm>
          <a:prstGeom prst="rect">
            <a:avLst/>
          </a:prstGeom>
          <a:noFill/>
          <a:ln>
            <a:noFill/>
          </a:ln>
        </p:spPr>
        <p:txBody>
          <a:bodyPr anchorCtr="0" anchor="t" bIns="91425" lIns="91425" spcFirstLastPara="1" rIns="91425" wrap="square" tIns="91425">
            <a:noAutofit/>
          </a:bodyPr>
          <a:lstStyle/>
          <a:p>
            <a:pPr indent="0" lvl="0" marL="165100" rtl="0" algn="l">
              <a:spcBef>
                <a:spcPts val="0"/>
              </a:spcBef>
              <a:spcAft>
                <a:spcPts val="0"/>
              </a:spcAft>
              <a:buNone/>
            </a:pPr>
            <a:r>
              <a:rPr b="1" lang="en" sz="2400">
                <a:solidFill>
                  <a:srgbClr val="D15A12"/>
                </a:solidFill>
                <a:latin typeface="Comic Sans MS"/>
                <a:ea typeface="Comic Sans MS"/>
                <a:cs typeface="Comic Sans MS"/>
                <a:sym typeface="Comic Sans MS"/>
              </a:rPr>
              <a:t>Variables</a:t>
            </a:r>
            <a:r>
              <a:rPr b="1" lang="en" sz="2400">
                <a:solidFill>
                  <a:srgbClr val="434343"/>
                </a:solidFill>
                <a:latin typeface="Comic Sans MS"/>
                <a:ea typeface="Comic Sans MS"/>
                <a:cs typeface="Comic Sans MS"/>
                <a:sym typeface="Comic Sans MS"/>
              </a:rPr>
              <a:t> are the names that we give to the </a:t>
            </a:r>
            <a:r>
              <a:rPr b="1" lang="en" sz="2400">
                <a:solidFill>
                  <a:srgbClr val="D15A12"/>
                </a:solidFill>
                <a:latin typeface="Comic Sans MS"/>
                <a:ea typeface="Comic Sans MS"/>
                <a:cs typeface="Comic Sans MS"/>
                <a:sym typeface="Comic Sans MS"/>
              </a:rPr>
              <a:t>Memory</a:t>
            </a:r>
            <a:r>
              <a:rPr b="1" lang="en" sz="2400">
                <a:solidFill>
                  <a:srgbClr val="434343"/>
                </a:solidFill>
                <a:latin typeface="Comic Sans MS"/>
                <a:ea typeface="Comic Sans MS"/>
                <a:cs typeface="Comic Sans MS"/>
                <a:sym typeface="Comic Sans MS"/>
              </a:rPr>
              <a:t> Locations.</a:t>
            </a:r>
            <a:endParaRPr b="1" sz="2400">
              <a:solidFill>
                <a:srgbClr val="434343"/>
              </a:solidFill>
              <a:latin typeface="Comic Sans MS"/>
              <a:ea typeface="Comic Sans MS"/>
              <a:cs typeface="Comic Sans MS"/>
              <a:sym typeface="Comic Sans MS"/>
            </a:endParaRPr>
          </a:p>
        </p:txBody>
      </p:sp>
      <p:sp>
        <p:nvSpPr>
          <p:cNvPr id="175" name="Google Shape;175;p22"/>
          <p:cNvSpPr/>
          <p:nvPr/>
        </p:nvSpPr>
        <p:spPr>
          <a:xfrm>
            <a:off x="3707375" y="3232513"/>
            <a:ext cx="860400" cy="1085100"/>
          </a:xfrm>
          <a:prstGeom prst="rect">
            <a:avLst/>
          </a:prstGeom>
          <a:solidFill>
            <a:srgbClr val="43434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2"/>
          <p:cNvSpPr/>
          <p:nvPr/>
        </p:nvSpPr>
        <p:spPr>
          <a:xfrm>
            <a:off x="3752069" y="3272533"/>
            <a:ext cx="770700" cy="303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2"/>
          <p:cNvSpPr/>
          <p:nvPr/>
        </p:nvSpPr>
        <p:spPr>
          <a:xfrm>
            <a:off x="3752069" y="3613651"/>
            <a:ext cx="770700" cy="303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2"/>
          <p:cNvSpPr/>
          <p:nvPr/>
        </p:nvSpPr>
        <p:spPr>
          <a:xfrm>
            <a:off x="3752069" y="3954769"/>
            <a:ext cx="770700" cy="303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2"/>
          <p:cNvSpPr txBox="1"/>
          <p:nvPr/>
        </p:nvSpPr>
        <p:spPr>
          <a:xfrm>
            <a:off x="4562725" y="3232525"/>
            <a:ext cx="11787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aleway"/>
                <a:ea typeface="Raleway"/>
                <a:cs typeface="Raleway"/>
                <a:sym typeface="Raleway"/>
              </a:rPr>
              <a:t>0xE4A71</a:t>
            </a:r>
            <a:endParaRPr b="1" sz="1200">
              <a:latin typeface="Raleway"/>
              <a:ea typeface="Raleway"/>
              <a:cs typeface="Raleway"/>
              <a:sym typeface="Raleway"/>
            </a:endParaRPr>
          </a:p>
        </p:txBody>
      </p:sp>
      <p:sp>
        <p:nvSpPr>
          <p:cNvPr id="180" name="Google Shape;180;p22"/>
          <p:cNvSpPr txBox="1"/>
          <p:nvPr/>
        </p:nvSpPr>
        <p:spPr>
          <a:xfrm>
            <a:off x="4562725" y="3571475"/>
            <a:ext cx="10908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aleway"/>
                <a:ea typeface="Raleway"/>
                <a:cs typeface="Raleway"/>
                <a:sym typeface="Raleway"/>
              </a:rPr>
              <a:t>0xE4A72</a:t>
            </a:r>
            <a:endParaRPr b="1" sz="1200">
              <a:latin typeface="Raleway"/>
              <a:ea typeface="Raleway"/>
              <a:cs typeface="Raleway"/>
              <a:sym typeface="Raleway"/>
            </a:endParaRPr>
          </a:p>
        </p:txBody>
      </p:sp>
      <p:sp>
        <p:nvSpPr>
          <p:cNvPr id="181" name="Google Shape;181;p22"/>
          <p:cNvSpPr txBox="1"/>
          <p:nvPr/>
        </p:nvSpPr>
        <p:spPr>
          <a:xfrm>
            <a:off x="4562725" y="3914750"/>
            <a:ext cx="10908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aleway"/>
                <a:ea typeface="Raleway"/>
                <a:cs typeface="Raleway"/>
                <a:sym typeface="Raleway"/>
              </a:rPr>
              <a:t>0xE4A73</a:t>
            </a:r>
            <a:endParaRPr b="1" sz="1200">
              <a:latin typeface="Raleway"/>
              <a:ea typeface="Raleway"/>
              <a:cs typeface="Raleway"/>
              <a:sym typeface="Raleway"/>
            </a:endParaRPr>
          </a:p>
        </p:txBody>
      </p:sp>
      <p:sp>
        <p:nvSpPr>
          <p:cNvPr id="182" name="Google Shape;182;p22"/>
          <p:cNvSpPr txBox="1"/>
          <p:nvPr/>
        </p:nvSpPr>
        <p:spPr>
          <a:xfrm>
            <a:off x="3707375" y="4392917"/>
            <a:ext cx="860400" cy="30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rgbClr val="D15A12"/>
                </a:solidFill>
                <a:latin typeface="Raleway"/>
                <a:ea typeface="Raleway"/>
                <a:cs typeface="Raleway"/>
                <a:sym typeface="Raleway"/>
              </a:rPr>
              <a:t>Memory</a:t>
            </a:r>
            <a:endParaRPr b="1" sz="1300">
              <a:solidFill>
                <a:srgbClr val="D15A12"/>
              </a:solidFill>
              <a:latin typeface="Raleway"/>
              <a:ea typeface="Raleway"/>
              <a:cs typeface="Raleway"/>
              <a:sym typeface="Raleway"/>
            </a:endParaRPr>
          </a:p>
        </p:txBody>
      </p:sp>
      <p:sp>
        <p:nvSpPr>
          <p:cNvPr id="183" name="Google Shape;183;p22"/>
          <p:cNvSpPr txBox="1"/>
          <p:nvPr/>
        </p:nvSpPr>
        <p:spPr>
          <a:xfrm>
            <a:off x="3859531" y="3265768"/>
            <a:ext cx="550800" cy="28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D15A12"/>
                </a:solidFill>
                <a:latin typeface="Raleway"/>
                <a:ea typeface="Raleway"/>
                <a:cs typeface="Raleway"/>
                <a:sym typeface="Raleway"/>
              </a:rPr>
              <a:t>30</a:t>
            </a:r>
            <a:endParaRPr b="1" sz="1600">
              <a:solidFill>
                <a:srgbClr val="D15A12"/>
              </a:solidFill>
              <a:latin typeface="Raleway"/>
              <a:ea typeface="Raleway"/>
              <a:cs typeface="Raleway"/>
              <a:sym typeface="Raleway"/>
            </a:endParaRPr>
          </a:p>
        </p:txBody>
      </p:sp>
      <p:sp>
        <p:nvSpPr>
          <p:cNvPr id="184" name="Google Shape;184;p22"/>
          <p:cNvSpPr txBox="1"/>
          <p:nvPr/>
        </p:nvSpPr>
        <p:spPr>
          <a:xfrm>
            <a:off x="3859531" y="3620181"/>
            <a:ext cx="550800" cy="28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D15A12"/>
                </a:solidFill>
                <a:latin typeface="Raleway"/>
                <a:ea typeface="Raleway"/>
                <a:cs typeface="Raleway"/>
                <a:sym typeface="Raleway"/>
              </a:rPr>
              <a:t>5</a:t>
            </a:r>
            <a:endParaRPr b="1" sz="1600">
              <a:solidFill>
                <a:srgbClr val="D15A12"/>
              </a:solidFill>
              <a:latin typeface="Raleway"/>
              <a:ea typeface="Raleway"/>
              <a:cs typeface="Raleway"/>
              <a:sym typeface="Raleway"/>
            </a:endParaRPr>
          </a:p>
        </p:txBody>
      </p:sp>
      <p:sp>
        <p:nvSpPr>
          <p:cNvPr id="185" name="Google Shape;185;p22"/>
          <p:cNvSpPr txBox="1"/>
          <p:nvPr/>
        </p:nvSpPr>
        <p:spPr>
          <a:xfrm>
            <a:off x="3864518" y="3943394"/>
            <a:ext cx="550800" cy="28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D15A12"/>
                </a:solidFill>
                <a:latin typeface="Raleway"/>
                <a:ea typeface="Raleway"/>
                <a:cs typeface="Raleway"/>
                <a:sym typeface="Raleway"/>
              </a:rPr>
              <a:t>6</a:t>
            </a:r>
            <a:endParaRPr b="1" sz="1600">
              <a:solidFill>
                <a:srgbClr val="D15A12"/>
              </a:solidFill>
              <a:latin typeface="Raleway"/>
              <a:ea typeface="Raleway"/>
              <a:cs typeface="Raleway"/>
              <a:sym typeface="Raleway"/>
            </a:endParaRPr>
          </a:p>
        </p:txBody>
      </p:sp>
      <p:sp>
        <p:nvSpPr>
          <p:cNvPr id="186" name="Google Shape;186;p22"/>
          <p:cNvSpPr/>
          <p:nvPr/>
        </p:nvSpPr>
        <p:spPr>
          <a:xfrm flipH="1" rot="5400000">
            <a:off x="5593675" y="2940100"/>
            <a:ext cx="375000" cy="723300"/>
          </a:xfrm>
          <a:prstGeom prst="bentArrow">
            <a:avLst>
              <a:gd fmla="val 25000" name="adj1"/>
              <a:gd fmla="val 25000" name="adj2"/>
              <a:gd fmla="val 25000" name="adj3"/>
              <a:gd fmla="val 43750" name="adj4"/>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2"/>
          <p:cNvSpPr/>
          <p:nvPr/>
        </p:nvSpPr>
        <p:spPr>
          <a:xfrm rot="5400000">
            <a:off x="5599975" y="3893300"/>
            <a:ext cx="375000" cy="710700"/>
          </a:xfrm>
          <a:prstGeom prst="bentArrow">
            <a:avLst>
              <a:gd fmla="val 25000" name="adj1"/>
              <a:gd fmla="val 25000" name="adj2"/>
              <a:gd fmla="val 25000" name="adj3"/>
              <a:gd fmla="val 43750" name="adj4"/>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2"/>
          <p:cNvSpPr/>
          <p:nvPr/>
        </p:nvSpPr>
        <p:spPr>
          <a:xfrm>
            <a:off x="5437850" y="3679650"/>
            <a:ext cx="905700" cy="191100"/>
          </a:xfrm>
          <a:prstGeom prst="rightArrow">
            <a:avLst>
              <a:gd fmla="val 50000" name="adj1"/>
              <a:gd fmla="val 50000" name="adj2"/>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2"/>
          <p:cNvSpPr txBox="1"/>
          <p:nvPr/>
        </p:nvSpPr>
        <p:spPr>
          <a:xfrm>
            <a:off x="5708025" y="2634475"/>
            <a:ext cx="1178700" cy="3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D15A12"/>
                </a:solidFill>
                <a:latin typeface="Raleway"/>
                <a:ea typeface="Raleway"/>
                <a:cs typeface="Raleway"/>
                <a:sym typeface="Raleway"/>
              </a:rPr>
              <a:t>number1</a:t>
            </a:r>
            <a:endParaRPr b="1">
              <a:solidFill>
                <a:srgbClr val="D15A12"/>
              </a:solidFill>
              <a:latin typeface="Raleway"/>
              <a:ea typeface="Raleway"/>
              <a:cs typeface="Raleway"/>
              <a:sym typeface="Raleway"/>
            </a:endParaRPr>
          </a:p>
        </p:txBody>
      </p:sp>
      <p:sp>
        <p:nvSpPr>
          <p:cNvPr id="190" name="Google Shape;190;p22"/>
          <p:cNvSpPr txBox="1"/>
          <p:nvPr/>
        </p:nvSpPr>
        <p:spPr>
          <a:xfrm>
            <a:off x="6546225" y="3548875"/>
            <a:ext cx="1178700" cy="3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D15A12"/>
                </a:solidFill>
                <a:latin typeface="Raleway"/>
                <a:ea typeface="Raleway"/>
                <a:cs typeface="Raleway"/>
                <a:sym typeface="Raleway"/>
              </a:rPr>
              <a:t>number2</a:t>
            </a:r>
            <a:endParaRPr b="1">
              <a:solidFill>
                <a:srgbClr val="D15A12"/>
              </a:solidFill>
              <a:latin typeface="Raleway"/>
              <a:ea typeface="Raleway"/>
              <a:cs typeface="Raleway"/>
              <a:sym typeface="Raleway"/>
            </a:endParaRPr>
          </a:p>
        </p:txBody>
      </p:sp>
      <p:sp>
        <p:nvSpPr>
          <p:cNvPr id="191" name="Google Shape;191;p22"/>
          <p:cNvSpPr txBox="1"/>
          <p:nvPr/>
        </p:nvSpPr>
        <p:spPr>
          <a:xfrm>
            <a:off x="5784225" y="4387075"/>
            <a:ext cx="1178700" cy="3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D15A12"/>
                </a:solidFill>
                <a:latin typeface="Raleway"/>
                <a:ea typeface="Raleway"/>
                <a:cs typeface="Raleway"/>
                <a:sym typeface="Raleway"/>
              </a:rPr>
              <a:t>result</a:t>
            </a:r>
            <a:endParaRPr b="1">
              <a:solidFill>
                <a:srgbClr val="D15A12"/>
              </a:solidFill>
              <a:latin typeface="Raleway"/>
              <a:ea typeface="Raleway"/>
              <a:cs typeface="Raleway"/>
              <a:sym typeface="Raleway"/>
            </a:endParaRPr>
          </a:p>
        </p:txBody>
      </p:sp>
      <p:sp>
        <p:nvSpPr>
          <p:cNvPr id="192" name="Google Shape;192;p22"/>
          <p:cNvSpPr/>
          <p:nvPr/>
        </p:nvSpPr>
        <p:spPr>
          <a:xfrm>
            <a:off x="5682950" y="2709750"/>
            <a:ext cx="978600" cy="280800"/>
          </a:xfrm>
          <a:prstGeom prst="ellipse">
            <a:avLst/>
          </a:prstGeom>
          <a:no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2"/>
          <p:cNvSpPr/>
          <p:nvPr/>
        </p:nvSpPr>
        <p:spPr>
          <a:xfrm>
            <a:off x="6521150" y="3624150"/>
            <a:ext cx="978600" cy="280800"/>
          </a:xfrm>
          <a:prstGeom prst="ellipse">
            <a:avLst/>
          </a:prstGeom>
          <a:no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2"/>
          <p:cNvSpPr/>
          <p:nvPr/>
        </p:nvSpPr>
        <p:spPr>
          <a:xfrm>
            <a:off x="5682950" y="4462350"/>
            <a:ext cx="860400" cy="280800"/>
          </a:xfrm>
          <a:prstGeom prst="ellipse">
            <a:avLst/>
          </a:prstGeom>
          <a:no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